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Nixie One" panose="020B0604020202020204" charset="0"/>
      <p:regular r:id="rId38"/>
    </p:embeddedFont>
    <p:embeddedFont>
      <p:font typeface="Inconsolata"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485" y="22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a:endParaRPr/>
          </a:p>
        </p:txBody>
      </p:sp>
    </p:spTree>
    <p:extLst>
      <p:ext uri="{BB962C8B-B14F-4D97-AF65-F5344CB8AC3E}">
        <p14:creationId xmlns:p14="http://schemas.microsoft.com/office/powerpoint/2010/main" val="29204203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7" name="Shape 4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6" name="Shape 4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3" name="Shape 4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432E64"/>
        </a:solidFill>
        <a:effectLst/>
      </p:bgPr>
    </p:bg>
    <p:spTree>
      <p:nvGrpSpPr>
        <p:cNvPr id="1" name="Shape 8"/>
        <p:cNvGrpSpPr/>
        <p:nvPr/>
      </p:nvGrpSpPr>
      <p:grpSpPr>
        <a:xfrm>
          <a:off x="0" y="0"/>
          <a:ext cx="0" cy="0"/>
          <a:chOff x="0" y="0"/>
          <a:chExt cx="0" cy="0"/>
        </a:xfrm>
      </p:grpSpPr>
      <p:sp>
        <p:nvSpPr>
          <p:cNvPr id="9" name="Shape 9"/>
          <p:cNvSpPr/>
          <p:nvPr/>
        </p:nvSpPr>
        <p:spPr>
          <a:xfrm>
            <a:off x="5642650" y="1196950"/>
            <a:ext cx="1796700" cy="1796700"/>
          </a:xfrm>
          <a:prstGeom prst="ellipse">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10" name="Shape 10"/>
          <p:cNvSpPr/>
          <p:nvPr/>
        </p:nvSpPr>
        <p:spPr>
          <a:xfrm>
            <a:off x="8761400" y="1539876"/>
            <a:ext cx="505800" cy="505800"/>
          </a:xfrm>
          <a:prstGeom prst="ellipse">
            <a:avLst/>
          </a:prstGeom>
          <a:solidFill>
            <a:srgbClr val="FF9900"/>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2955250" y="3661200"/>
            <a:ext cx="1159800" cy="1159800"/>
          </a:xfrm>
          <a:prstGeom prst="ellipse">
            <a:avLst/>
          </a:prstGeom>
          <a:noFill/>
          <a:ln w="9525" cap="flat" cmpd="sng">
            <a:solidFill>
              <a:srgbClr val="C20E9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a:off x="7845352" y="1685552"/>
            <a:ext cx="1559612" cy="155961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00B4C2"/>
              </a:solidFill>
            </a:endParaRPr>
          </a:p>
        </p:txBody>
      </p:sp>
      <p:sp>
        <p:nvSpPr>
          <p:cNvPr id="13" name="Shape 13"/>
          <p:cNvSpPr/>
          <p:nvPr/>
        </p:nvSpPr>
        <p:spPr>
          <a:xfrm>
            <a:off x="6736351" y="1301392"/>
            <a:ext cx="1159800" cy="1003500"/>
          </a:xfrm>
          <a:prstGeom prst="triangle">
            <a:avLst>
              <a:gd name="adj" fmla="val 50000"/>
            </a:avLst>
          </a:prstGeom>
          <a:noFill/>
          <a:ln w="9525" cap="flat" cmpd="sng">
            <a:solidFill>
              <a:srgbClr val="C20E9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rot="-10799123">
            <a:off x="-359856" y="1954148"/>
            <a:ext cx="1176000" cy="1117800"/>
          </a:xfrm>
          <a:prstGeom prst="pentagon">
            <a:avLst>
              <a:gd name="hf" fmla="val 105146"/>
              <a:gd name="vf" fmla="val 110557"/>
            </a:avLst>
          </a:prstGeom>
          <a:noFill/>
          <a:ln w="114300" cap="flat" cmpd="sng">
            <a:solidFill>
              <a:srgbClr val="FF9900"/>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rot="-899880">
            <a:off x="1365793" y="1978994"/>
            <a:ext cx="1829316" cy="1738722"/>
          </a:xfrm>
          <a:prstGeom prst="pentagon">
            <a:avLst>
              <a:gd name="hf" fmla="val 105146"/>
              <a:gd name="vf" fmla="val 110557"/>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1592400" y="904800"/>
            <a:ext cx="1796700" cy="17967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229200" y="3014525"/>
            <a:ext cx="1226592" cy="1226592"/>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18" name="Shape 18"/>
          <p:cNvSpPr/>
          <p:nvPr/>
        </p:nvSpPr>
        <p:spPr>
          <a:xfrm>
            <a:off x="396172" y="1378560"/>
            <a:ext cx="1424722" cy="142472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wrap="square" lIns="91425" tIns="91425" rIns="91425" bIns="91425" anchor="ctr" anchorCtr="0">
            <a:noAutofit/>
          </a:bodyPr>
          <a:lstStyle/>
          <a:p>
            <a:pPr lvl="0">
              <a:spcBef>
                <a:spcPts val="0"/>
              </a:spcBef>
              <a:buNone/>
            </a:pPr>
            <a:endParaRPr>
              <a:solidFill>
                <a:srgbClr val="00B4C2"/>
              </a:solidFill>
            </a:endParaRPr>
          </a:p>
        </p:txBody>
      </p:sp>
      <p:sp>
        <p:nvSpPr>
          <p:cNvPr id="19" name="Shape 19"/>
          <p:cNvSpPr/>
          <p:nvPr/>
        </p:nvSpPr>
        <p:spPr>
          <a:xfrm>
            <a:off x="2694350" y="694075"/>
            <a:ext cx="3755100" cy="3755100"/>
          </a:xfrm>
          <a:prstGeom prst="ellipse">
            <a:avLst/>
          </a:prstGeom>
          <a:solidFill>
            <a:srgbClr val="0E004A"/>
          </a:solidFill>
          <a:ln>
            <a:noFill/>
          </a:ln>
        </p:spPr>
        <p:txBody>
          <a:bodyPr wrap="square" lIns="91425" tIns="91425" rIns="91425" bIns="91425" anchor="ctr" anchorCtr="0">
            <a:noAutofit/>
          </a:bodyPr>
          <a:lstStyle/>
          <a:p>
            <a:pPr lvl="0">
              <a:spcBef>
                <a:spcPts val="0"/>
              </a:spcBef>
              <a:buNone/>
            </a:pPr>
            <a:endParaRPr/>
          </a:p>
        </p:txBody>
      </p:sp>
      <p:sp>
        <p:nvSpPr>
          <p:cNvPr id="20" name="Shape 20"/>
          <p:cNvSpPr txBox="1">
            <a:spLocks noGrp="1"/>
          </p:cNvSpPr>
          <p:nvPr>
            <p:ph type="ctrTitle"/>
          </p:nvPr>
        </p:nvSpPr>
        <p:spPr>
          <a:xfrm>
            <a:off x="2878525" y="1991825"/>
            <a:ext cx="3387000" cy="1159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21" name="Shape 21"/>
          <p:cNvSpPr/>
          <p:nvPr/>
        </p:nvSpPr>
        <p:spPr>
          <a:xfrm>
            <a:off x="2378899" y="2701499"/>
            <a:ext cx="462000" cy="462000"/>
          </a:xfrm>
          <a:prstGeom prst="ellipse">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a:off x="2320850" y="3525150"/>
            <a:ext cx="462000" cy="399600"/>
          </a:xfrm>
          <a:prstGeom prst="triangle">
            <a:avLst>
              <a:gd name="adj" fmla="val 50000"/>
            </a:avLst>
          </a:prstGeom>
          <a:solidFill>
            <a:srgbClr val="FF9900"/>
          </a:solidFill>
          <a:ln>
            <a:noFill/>
          </a:ln>
        </p:spPr>
        <p:txBody>
          <a:bodyPr wrap="square" lIns="91425" tIns="91425" rIns="91425" bIns="91425" anchor="ctr" anchorCtr="0">
            <a:noAutofit/>
          </a:bodyPr>
          <a:lstStyle/>
          <a:p>
            <a:pPr lvl="0">
              <a:spcBef>
                <a:spcPts val="0"/>
              </a:spcBef>
              <a:buNone/>
            </a:pPr>
            <a:endParaRPr/>
          </a:p>
        </p:txBody>
      </p:sp>
      <p:sp>
        <p:nvSpPr>
          <p:cNvPr id="23" name="Shape 23"/>
          <p:cNvSpPr/>
          <p:nvPr/>
        </p:nvSpPr>
        <p:spPr>
          <a:xfrm rot="10800000">
            <a:off x="2025975" y="1258251"/>
            <a:ext cx="584400" cy="505800"/>
          </a:xfrm>
          <a:prstGeom prst="triangle">
            <a:avLst>
              <a:gd name="adj" fmla="val 50000"/>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rot="10800000">
            <a:off x="7439350" y="1196950"/>
            <a:ext cx="425700" cy="368400"/>
          </a:xfrm>
          <a:prstGeom prst="triangle">
            <a:avLst>
              <a:gd name="adj" fmla="val 50000"/>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5587275" y="808800"/>
            <a:ext cx="731400" cy="731400"/>
          </a:xfrm>
          <a:prstGeom prst="donut">
            <a:avLst>
              <a:gd name="adj" fmla="val 10551"/>
            </a:avLst>
          </a:pr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a:off x="3218800" y="3924750"/>
            <a:ext cx="632700" cy="6327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a:off x="6056000" y="3149475"/>
            <a:ext cx="1383355" cy="1058469"/>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rot="1372">
            <a:off x="7518650" y="3105312"/>
            <a:ext cx="751500" cy="714300"/>
          </a:xfrm>
          <a:prstGeom prst="pentagon">
            <a:avLst>
              <a:gd name="hf" fmla="val 105146"/>
              <a:gd name="vf" fmla="val 110557"/>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half">
    <p:spTree>
      <p:nvGrpSpPr>
        <p:cNvPr id="1" name="Shape 232"/>
        <p:cNvGrpSpPr/>
        <p:nvPr/>
      </p:nvGrpSpPr>
      <p:grpSpPr>
        <a:xfrm>
          <a:off x="0" y="0"/>
          <a:ext cx="0" cy="0"/>
          <a:chOff x="0" y="0"/>
          <a:chExt cx="0" cy="0"/>
        </a:xfrm>
      </p:grpSpPr>
      <p:sp>
        <p:nvSpPr>
          <p:cNvPr id="233" name="Shape 233"/>
          <p:cNvSpPr/>
          <p:nvPr/>
        </p:nvSpPr>
        <p:spPr>
          <a:xfrm>
            <a:off x="4578600" y="0"/>
            <a:ext cx="4565400" cy="5143500"/>
          </a:xfrm>
          <a:prstGeom prst="rect">
            <a:avLst/>
          </a:prstGeom>
          <a:solidFill>
            <a:srgbClr val="0E004A"/>
          </a:solidFill>
          <a:ln>
            <a:noFill/>
          </a:ln>
        </p:spPr>
        <p:txBody>
          <a:bodyPr wrap="square" lIns="91425" tIns="91425" rIns="91425" bIns="91425" anchor="ctr" anchorCtr="0">
            <a:noAutofit/>
          </a:bodyPr>
          <a:lstStyle/>
          <a:p>
            <a:pPr lvl="0">
              <a:spcBef>
                <a:spcPts val="0"/>
              </a:spcBef>
              <a:buNone/>
            </a:pPr>
            <a:endParaRPr/>
          </a:p>
        </p:txBody>
      </p:sp>
      <p:grpSp>
        <p:nvGrpSpPr>
          <p:cNvPr id="234" name="Shape 234"/>
          <p:cNvGrpSpPr/>
          <p:nvPr/>
        </p:nvGrpSpPr>
        <p:grpSpPr>
          <a:xfrm>
            <a:off x="-76804" y="-364106"/>
            <a:ext cx="9492216" cy="5864919"/>
            <a:chOff x="-76804" y="-364106"/>
            <a:chExt cx="9492216" cy="5864919"/>
          </a:xfrm>
        </p:grpSpPr>
        <p:sp>
          <p:nvSpPr>
            <p:cNvPr id="235" name="Shape 235"/>
            <p:cNvSpPr/>
            <p:nvPr/>
          </p:nvSpPr>
          <p:spPr>
            <a:xfrm>
              <a:off x="8312875" y="-85400"/>
              <a:ext cx="542100" cy="542100"/>
            </a:xfrm>
            <a:prstGeom prst="ellipse">
              <a:avLst/>
            </a:prstGeom>
            <a:solidFill>
              <a:srgbClr val="432E64"/>
            </a:solidFill>
            <a:ln>
              <a:noFill/>
            </a:ln>
          </p:spPr>
          <p:txBody>
            <a:bodyPr wrap="square" lIns="91425" tIns="91425" rIns="91425" bIns="91425" anchor="ctr" anchorCtr="0">
              <a:noAutofit/>
            </a:bodyPr>
            <a:lstStyle/>
            <a:p>
              <a:pPr lvl="0">
                <a:spcBef>
                  <a:spcPts val="0"/>
                </a:spcBef>
                <a:buNone/>
              </a:pPr>
              <a:endParaRPr/>
            </a:p>
          </p:txBody>
        </p:sp>
        <p:sp>
          <p:nvSpPr>
            <p:cNvPr id="236" name="Shape 236"/>
            <p:cNvSpPr/>
            <p:nvPr/>
          </p:nvSpPr>
          <p:spPr>
            <a:xfrm rot="-899646">
              <a:off x="776862" y="-262199"/>
              <a:ext cx="900976" cy="856085"/>
            </a:xfrm>
            <a:prstGeom prst="pentagon">
              <a:avLst>
                <a:gd name="hf" fmla="val 105146"/>
                <a:gd name="vf" fmla="val 110557"/>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237" name="Shape 237"/>
            <p:cNvSpPr/>
            <p:nvPr/>
          </p:nvSpPr>
          <p:spPr>
            <a:xfrm rot="1763">
              <a:off x="8737998" y="3634823"/>
              <a:ext cx="585000" cy="556500"/>
            </a:xfrm>
            <a:prstGeom prst="pentagon">
              <a:avLst>
                <a:gd name="hf" fmla="val 105146"/>
                <a:gd name="vf" fmla="val 110557"/>
              </a:avLst>
            </a:prstGeom>
            <a:solidFill>
              <a:srgbClr val="432E64"/>
            </a:solidFill>
            <a:ln>
              <a:noFill/>
            </a:ln>
          </p:spPr>
          <p:txBody>
            <a:bodyPr wrap="square" lIns="91425" tIns="91425" rIns="91425" bIns="91425" anchor="ctr" anchorCtr="0">
              <a:noAutofit/>
            </a:bodyPr>
            <a:lstStyle/>
            <a:p>
              <a:pPr lvl="0">
                <a:spcBef>
                  <a:spcPts val="0"/>
                </a:spcBef>
                <a:buNone/>
              </a:pPr>
              <a:endParaRPr/>
            </a:p>
          </p:txBody>
        </p:sp>
        <p:sp>
          <p:nvSpPr>
            <p:cNvPr id="238" name="Shape 238"/>
            <p:cNvSpPr/>
            <p:nvPr/>
          </p:nvSpPr>
          <p:spPr>
            <a:xfrm rot="10800000">
              <a:off x="90420" y="4650313"/>
              <a:ext cx="983100" cy="850500"/>
            </a:xfrm>
            <a:prstGeom prst="triangle">
              <a:avLst>
                <a:gd name="adj" fmla="val 50000"/>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239" name="Shape 239"/>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wrap="square" lIns="91425" tIns="91425" rIns="91425" bIns="91425" anchor="ctr" anchorCtr="0">
              <a:noAutofit/>
            </a:bodyPr>
            <a:lstStyle/>
            <a:p>
              <a:pPr lvl="0" rtl="0">
                <a:spcBef>
                  <a:spcPts val="0"/>
                </a:spcBef>
                <a:buNone/>
              </a:pPr>
              <a:endParaRPr>
                <a:solidFill>
                  <a:srgbClr val="00B4C2"/>
                </a:solidFill>
              </a:endParaRPr>
            </a:p>
          </p:txBody>
        </p:sp>
        <p:sp>
          <p:nvSpPr>
            <p:cNvPr id="240" name="Shape 240"/>
            <p:cNvSpPr/>
            <p:nvPr/>
          </p:nvSpPr>
          <p:spPr>
            <a:xfrm>
              <a:off x="588219" y="-85402"/>
              <a:ext cx="421500" cy="4215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1" name="Shape 241"/>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2" name="Shape 242"/>
            <p:cNvSpPr/>
            <p:nvPr/>
          </p:nvSpPr>
          <p:spPr>
            <a:xfrm>
              <a:off x="8092376" y="131852"/>
              <a:ext cx="983100" cy="9831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3" name="Shape 243"/>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244" name="Shape 244"/>
            <p:cNvSpPr/>
            <p:nvPr/>
          </p:nvSpPr>
          <p:spPr>
            <a:xfrm>
              <a:off x="133504" y="-85397"/>
              <a:ext cx="231300" cy="231300"/>
            </a:xfrm>
            <a:prstGeom prst="ellipse">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245" name="Shape 245"/>
            <p:cNvSpPr/>
            <p:nvPr/>
          </p:nvSpPr>
          <p:spPr>
            <a:xfrm rot="10800000">
              <a:off x="343825" y="4290619"/>
              <a:ext cx="333300" cy="288300"/>
            </a:xfrm>
            <a:prstGeom prst="triangle">
              <a:avLst>
                <a:gd name="adj" fmla="val 50000"/>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246" name="Shape 246"/>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7" name="Shape 247"/>
            <p:cNvSpPr/>
            <p:nvPr/>
          </p:nvSpPr>
          <p:spPr>
            <a:xfrm>
              <a:off x="7800077" y="94976"/>
              <a:ext cx="307200" cy="265800"/>
            </a:xfrm>
            <a:prstGeom prst="triangle">
              <a:avLst>
                <a:gd name="adj" fmla="val 50000"/>
              </a:avLst>
            </a:pr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248" name="Shape 248"/>
            <p:cNvSpPr/>
            <p:nvPr/>
          </p:nvSpPr>
          <p:spPr>
            <a:xfrm>
              <a:off x="8578651" y="3939150"/>
              <a:ext cx="421500" cy="421500"/>
            </a:xfrm>
            <a:prstGeom prst="donut">
              <a:avLst>
                <a:gd name="adj" fmla="val 19671"/>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249" name="Shape 249"/>
            <p:cNvSpPr/>
            <p:nvPr/>
          </p:nvSpPr>
          <p:spPr>
            <a:xfrm>
              <a:off x="888873" y="4577655"/>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0" name="Shape 250"/>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wrap="square" lIns="91425" tIns="91425" rIns="91425" bIns="91425" anchor="ctr" anchorCtr="0">
              <a:noAutofit/>
            </a:bodyPr>
            <a:lstStyle/>
            <a:p>
              <a:pPr lvl="0">
                <a:spcBef>
                  <a:spcPts val="0"/>
                </a:spcBef>
                <a:buNone/>
              </a:pPr>
              <a:endParaRPr/>
            </a:p>
          </p:txBody>
        </p:sp>
        <p:sp>
          <p:nvSpPr>
            <p:cNvPr id="251" name="Shape 251"/>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2" name="Shape 252"/>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3" name="Shape 253"/>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29"/>
        <p:cNvGrpSpPr/>
        <p:nvPr/>
      </p:nvGrpSpPr>
      <p:grpSpPr>
        <a:xfrm>
          <a:off x="0" y="0"/>
          <a:ext cx="0" cy="0"/>
          <a:chOff x="0" y="0"/>
          <a:chExt cx="0" cy="0"/>
        </a:xfrm>
      </p:grpSpPr>
      <p:grpSp>
        <p:nvGrpSpPr>
          <p:cNvPr id="30" name="Shape 30"/>
          <p:cNvGrpSpPr/>
          <p:nvPr/>
        </p:nvGrpSpPr>
        <p:grpSpPr>
          <a:xfrm>
            <a:off x="-76804" y="-364106"/>
            <a:ext cx="9492216" cy="5864919"/>
            <a:chOff x="-76804" y="-364106"/>
            <a:chExt cx="9492216" cy="5864919"/>
          </a:xfrm>
        </p:grpSpPr>
        <p:sp>
          <p:nvSpPr>
            <p:cNvPr id="31" name="Shape 31"/>
            <p:cNvSpPr/>
            <p:nvPr/>
          </p:nvSpPr>
          <p:spPr>
            <a:xfrm>
              <a:off x="0" y="0"/>
              <a:ext cx="9144000" cy="3528000"/>
            </a:xfrm>
            <a:prstGeom prst="rect">
              <a:avLst/>
            </a:prstGeom>
            <a:solidFill>
              <a:srgbClr val="0E004A"/>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a:off x="4343698" y="3286144"/>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8312875" y="-85400"/>
              <a:ext cx="542100" cy="542100"/>
            </a:xfrm>
            <a:prstGeom prst="ellipse">
              <a:avLst/>
            </a:prstGeom>
            <a:solidFill>
              <a:srgbClr val="432E64"/>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rot="-899646">
              <a:off x="776862" y="-262199"/>
              <a:ext cx="900976" cy="856085"/>
            </a:xfrm>
            <a:prstGeom prst="pentagon">
              <a:avLst>
                <a:gd name="hf" fmla="val 105146"/>
                <a:gd name="vf" fmla="val 110557"/>
              </a:avLst>
            </a:prstGeom>
            <a:solidFill>
              <a:srgbClr val="432E64"/>
            </a:solidFill>
            <a:ln>
              <a:noFill/>
            </a:ln>
          </p:spPr>
          <p:txBody>
            <a:bodyPr wrap="square" lIns="91425" tIns="91425" rIns="91425" bIns="91425" anchor="ctr" anchorCtr="0">
              <a:noAutofit/>
            </a:bodyPr>
            <a:lstStyle/>
            <a:p>
              <a:pPr lvl="0">
                <a:spcBef>
                  <a:spcPts val="0"/>
                </a:spcBef>
                <a:buNone/>
              </a:pPr>
              <a:endParaRPr/>
            </a:p>
          </p:txBody>
        </p:sp>
        <p:sp>
          <p:nvSpPr>
            <p:cNvPr id="35" name="Shape 35"/>
            <p:cNvSpPr/>
            <p:nvPr/>
          </p:nvSpPr>
          <p:spPr>
            <a:xfrm rot="1763">
              <a:off x="8737998" y="3634823"/>
              <a:ext cx="585000" cy="556500"/>
            </a:xfrm>
            <a:prstGeom prst="pentagon">
              <a:avLst>
                <a:gd name="hf" fmla="val 105146"/>
                <a:gd name="vf" fmla="val 110557"/>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36" name="Shape 36"/>
            <p:cNvSpPr/>
            <p:nvPr/>
          </p:nvSpPr>
          <p:spPr>
            <a:xfrm rot="10800000">
              <a:off x="90420" y="4650313"/>
              <a:ext cx="983100" cy="850500"/>
            </a:xfrm>
            <a:prstGeom prst="triangle">
              <a:avLst>
                <a:gd name="adj" fmla="val 50000"/>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37" name="Shape 37"/>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wrap="square" lIns="91425" tIns="91425" rIns="91425" bIns="91425" anchor="ctr" anchorCtr="0">
              <a:noAutofit/>
            </a:bodyPr>
            <a:lstStyle/>
            <a:p>
              <a:pPr lvl="0" rtl="0">
                <a:spcBef>
                  <a:spcPts val="0"/>
                </a:spcBef>
                <a:buNone/>
              </a:pPr>
              <a:endParaRPr>
                <a:solidFill>
                  <a:srgbClr val="00B4C2"/>
                </a:solidFill>
              </a:endParaRPr>
            </a:p>
          </p:txBody>
        </p:sp>
        <p:sp>
          <p:nvSpPr>
            <p:cNvPr id="38" name="Shape 38"/>
            <p:cNvSpPr/>
            <p:nvPr/>
          </p:nvSpPr>
          <p:spPr>
            <a:xfrm>
              <a:off x="588219" y="-85402"/>
              <a:ext cx="421500" cy="4215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9" name="Shape 39"/>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0" name="Shape 40"/>
            <p:cNvSpPr/>
            <p:nvPr/>
          </p:nvSpPr>
          <p:spPr>
            <a:xfrm>
              <a:off x="8092376" y="131852"/>
              <a:ext cx="983100" cy="9831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133504" y="-85397"/>
              <a:ext cx="231300" cy="231300"/>
            </a:xfrm>
            <a:prstGeom prst="ellipse">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43" name="Shape 43"/>
            <p:cNvSpPr/>
            <p:nvPr/>
          </p:nvSpPr>
          <p:spPr>
            <a:xfrm rot="10800000">
              <a:off x="343825" y="4290619"/>
              <a:ext cx="333300" cy="288300"/>
            </a:xfrm>
            <a:prstGeom prst="triangle">
              <a:avLst>
                <a:gd name="adj" fmla="val 50000"/>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44" name="Shape 44"/>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a:off x="7800077" y="94976"/>
              <a:ext cx="307200" cy="265800"/>
            </a:xfrm>
            <a:prstGeom prst="triangle">
              <a:avLst>
                <a:gd name="adj" fmla="val 50000"/>
              </a:avLst>
            </a:pr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46" name="Shape 46"/>
            <p:cNvSpPr/>
            <p:nvPr/>
          </p:nvSpPr>
          <p:spPr>
            <a:xfrm>
              <a:off x="8578651" y="3939150"/>
              <a:ext cx="421500" cy="421500"/>
            </a:xfrm>
            <a:prstGeom prst="donut">
              <a:avLst>
                <a:gd name="adj" fmla="val 19671"/>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47" name="Shape 47"/>
            <p:cNvSpPr/>
            <p:nvPr/>
          </p:nvSpPr>
          <p:spPr>
            <a:xfrm>
              <a:off x="888873" y="4577655"/>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8" name="Shape 48"/>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wrap="square" lIns="91425" tIns="91425" rIns="91425" bIns="91425" anchor="ctr" anchorCtr="0">
              <a:noAutofit/>
            </a:bodyPr>
            <a:lstStyle/>
            <a:p>
              <a:pPr lvl="0">
                <a:spcBef>
                  <a:spcPts val="0"/>
                </a:spcBef>
                <a:buNone/>
              </a:pPr>
              <a:endParaRPr/>
            </a:p>
          </p:txBody>
        </p:sp>
        <p:sp>
          <p:nvSpPr>
            <p:cNvPr id="49" name="Shape 49"/>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0" name="Shape 50"/>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52" name="Shape 52"/>
            <p:cNvSpPr/>
            <p:nvPr/>
          </p:nvSpPr>
          <p:spPr>
            <a:xfrm flipH="1">
              <a:off x="4456350" y="3414379"/>
              <a:ext cx="231300" cy="200100"/>
            </a:xfrm>
            <a:prstGeom prst="triangle">
              <a:avLst>
                <a:gd name="adj" fmla="val 50000"/>
              </a:avLst>
            </a:prstGeom>
            <a:solidFill>
              <a:srgbClr val="FF9900"/>
            </a:solidFill>
            <a:ln>
              <a:noFill/>
            </a:ln>
          </p:spPr>
          <p:txBody>
            <a:bodyPr wrap="square" lIns="91425" tIns="91425" rIns="91425" bIns="91425" anchor="ctr" anchorCtr="0">
              <a:noAutofit/>
            </a:bodyPr>
            <a:lstStyle/>
            <a:p>
              <a:pPr lvl="0">
                <a:spcBef>
                  <a:spcPts val="0"/>
                </a:spcBef>
                <a:buNone/>
              </a:pPr>
              <a:endParaRPr/>
            </a:p>
          </p:txBody>
        </p:sp>
      </p:grpSp>
      <p:sp>
        <p:nvSpPr>
          <p:cNvPr id="53" name="Shape 53"/>
          <p:cNvSpPr txBox="1">
            <a:spLocks noGrp="1"/>
          </p:cNvSpPr>
          <p:nvPr>
            <p:ph type="ctrTitle"/>
          </p:nvPr>
        </p:nvSpPr>
        <p:spPr>
          <a:xfrm>
            <a:off x="1737625" y="1659550"/>
            <a:ext cx="5668800" cy="1159800"/>
          </a:xfrm>
          <a:prstGeom prst="rect">
            <a:avLst/>
          </a:prstGeom>
        </p:spPr>
        <p:txBody>
          <a:bodyPr wrap="square" lIns="91425" tIns="91425" rIns="91425" bIns="91425" anchor="b" anchorCtr="0"/>
          <a:lstStyle>
            <a:lvl1pPr lvl="0" algn="ctr" rtl="0">
              <a:spcBef>
                <a:spcPts val="0"/>
              </a:spcBef>
              <a:buSzPct val="100000"/>
              <a:defRPr sz="3000"/>
            </a:lvl1pPr>
            <a:lvl2pPr lvl="1" algn="ctr" rtl="0">
              <a:spcBef>
                <a:spcPts val="0"/>
              </a:spcBef>
              <a:buSzPct val="100000"/>
              <a:defRPr sz="3000"/>
            </a:lvl2pPr>
            <a:lvl3pPr lvl="2" algn="ctr" rtl="0">
              <a:spcBef>
                <a:spcPts val="0"/>
              </a:spcBef>
              <a:buSzPct val="100000"/>
              <a:defRPr sz="3000"/>
            </a:lvl3pPr>
            <a:lvl4pPr lvl="3" algn="ctr" rtl="0">
              <a:spcBef>
                <a:spcPts val="0"/>
              </a:spcBef>
              <a:buSzPct val="100000"/>
              <a:defRPr sz="3000"/>
            </a:lvl4pPr>
            <a:lvl5pPr lvl="4" algn="ctr" rtl="0">
              <a:spcBef>
                <a:spcPts val="0"/>
              </a:spcBef>
              <a:buSzPct val="100000"/>
              <a:defRPr sz="3000"/>
            </a:lvl5pPr>
            <a:lvl6pPr lvl="5" algn="ctr" rtl="0">
              <a:spcBef>
                <a:spcPts val="0"/>
              </a:spcBef>
              <a:buSzPct val="100000"/>
              <a:defRPr sz="3000"/>
            </a:lvl6pPr>
            <a:lvl7pPr lvl="6" algn="ctr" rtl="0">
              <a:spcBef>
                <a:spcPts val="0"/>
              </a:spcBef>
              <a:buSzPct val="100000"/>
              <a:defRPr sz="3000"/>
            </a:lvl7pPr>
            <a:lvl8pPr lvl="7" algn="ctr" rtl="0">
              <a:spcBef>
                <a:spcPts val="0"/>
              </a:spcBef>
              <a:buSzPct val="100000"/>
              <a:defRPr sz="3000"/>
            </a:lvl8pPr>
            <a:lvl9pPr lvl="8" algn="ctr" rtl="0">
              <a:spcBef>
                <a:spcPts val="0"/>
              </a:spcBef>
              <a:buSzPct val="100000"/>
              <a:defRPr sz="3000"/>
            </a:lvl9pPr>
          </a:lstStyle>
          <a:p>
            <a:endParaRPr/>
          </a:p>
        </p:txBody>
      </p:sp>
      <p:sp>
        <p:nvSpPr>
          <p:cNvPr id="54" name="Shape 54"/>
          <p:cNvSpPr txBox="1">
            <a:spLocks noGrp="1"/>
          </p:cNvSpPr>
          <p:nvPr>
            <p:ph type="subTitle" idx="1"/>
          </p:nvPr>
        </p:nvSpPr>
        <p:spPr>
          <a:xfrm>
            <a:off x="1737625" y="2687653"/>
            <a:ext cx="5668800" cy="496500"/>
          </a:xfrm>
          <a:prstGeom prst="rect">
            <a:avLst/>
          </a:prstGeom>
        </p:spPr>
        <p:txBody>
          <a:bodyPr wrap="square" lIns="91425" tIns="91425" rIns="91425" bIns="91425" anchor="t" anchorCtr="0"/>
          <a:lstStyle>
            <a:lvl1pPr lvl="0" algn="ctr" rtl="0">
              <a:spcBef>
                <a:spcPts val="0"/>
              </a:spcBef>
              <a:buClr>
                <a:srgbClr val="FF9900"/>
              </a:buClr>
              <a:buSzPct val="100000"/>
              <a:buNone/>
              <a:defRPr sz="1400">
                <a:solidFill>
                  <a:srgbClr val="FF9900"/>
                </a:solidFill>
              </a:defRPr>
            </a:lvl1pPr>
            <a:lvl2pPr lvl="1" algn="ctr" rtl="0">
              <a:spcBef>
                <a:spcPts val="0"/>
              </a:spcBef>
              <a:buClr>
                <a:srgbClr val="FF9900"/>
              </a:buClr>
              <a:buSzPct val="100000"/>
              <a:buNone/>
              <a:defRPr sz="1400">
                <a:solidFill>
                  <a:srgbClr val="FF9900"/>
                </a:solidFill>
              </a:defRPr>
            </a:lvl2pPr>
            <a:lvl3pPr lvl="2" algn="ctr" rtl="0">
              <a:spcBef>
                <a:spcPts val="0"/>
              </a:spcBef>
              <a:buClr>
                <a:srgbClr val="FF9900"/>
              </a:buClr>
              <a:buSzPct val="100000"/>
              <a:buNone/>
              <a:defRPr sz="1400">
                <a:solidFill>
                  <a:srgbClr val="FF9900"/>
                </a:solidFill>
              </a:defRPr>
            </a:lvl3pPr>
            <a:lvl4pPr lvl="3" algn="ctr" rtl="0">
              <a:spcBef>
                <a:spcPts val="0"/>
              </a:spcBef>
              <a:buClr>
                <a:srgbClr val="FF9900"/>
              </a:buClr>
              <a:buSzPct val="100000"/>
              <a:buNone/>
              <a:defRPr sz="1400">
                <a:solidFill>
                  <a:srgbClr val="FF9900"/>
                </a:solidFill>
              </a:defRPr>
            </a:lvl4pPr>
            <a:lvl5pPr lvl="4" algn="ctr" rtl="0">
              <a:spcBef>
                <a:spcPts val="0"/>
              </a:spcBef>
              <a:buClr>
                <a:srgbClr val="FF9900"/>
              </a:buClr>
              <a:buSzPct val="100000"/>
              <a:buNone/>
              <a:defRPr sz="1400">
                <a:solidFill>
                  <a:srgbClr val="FF9900"/>
                </a:solidFill>
              </a:defRPr>
            </a:lvl5pPr>
            <a:lvl6pPr lvl="5" algn="ctr" rtl="0">
              <a:spcBef>
                <a:spcPts val="0"/>
              </a:spcBef>
              <a:buClr>
                <a:srgbClr val="FF9900"/>
              </a:buClr>
              <a:buSzPct val="100000"/>
              <a:buNone/>
              <a:defRPr sz="1400">
                <a:solidFill>
                  <a:srgbClr val="FF9900"/>
                </a:solidFill>
              </a:defRPr>
            </a:lvl6pPr>
            <a:lvl7pPr lvl="6" algn="ctr" rtl="0">
              <a:spcBef>
                <a:spcPts val="0"/>
              </a:spcBef>
              <a:buClr>
                <a:srgbClr val="FF9900"/>
              </a:buClr>
              <a:buSzPct val="100000"/>
              <a:buNone/>
              <a:defRPr sz="1400">
                <a:solidFill>
                  <a:srgbClr val="FF9900"/>
                </a:solidFill>
              </a:defRPr>
            </a:lvl7pPr>
            <a:lvl8pPr lvl="7" algn="ctr" rtl="0">
              <a:spcBef>
                <a:spcPts val="0"/>
              </a:spcBef>
              <a:buClr>
                <a:srgbClr val="FF9900"/>
              </a:buClr>
              <a:buSzPct val="100000"/>
              <a:buNone/>
              <a:defRPr sz="1400">
                <a:solidFill>
                  <a:srgbClr val="FF9900"/>
                </a:solidFill>
              </a:defRPr>
            </a:lvl8pPr>
            <a:lvl9pPr lvl="8" algn="ctr" rtl="0">
              <a:spcBef>
                <a:spcPts val="0"/>
              </a:spcBef>
              <a:buClr>
                <a:srgbClr val="FF9900"/>
              </a:buClr>
              <a:buSzPct val="100000"/>
              <a:buNone/>
              <a:defRPr sz="1400">
                <a:solidFill>
                  <a:srgbClr val="FF99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55"/>
        <p:cNvGrpSpPr/>
        <p:nvPr/>
      </p:nvGrpSpPr>
      <p:grpSpPr>
        <a:xfrm>
          <a:off x="0" y="0"/>
          <a:ext cx="0" cy="0"/>
          <a:chOff x="0" y="0"/>
          <a:chExt cx="0" cy="0"/>
        </a:xfrm>
      </p:grpSpPr>
      <p:grpSp>
        <p:nvGrpSpPr>
          <p:cNvPr id="56" name="Shape 56"/>
          <p:cNvGrpSpPr/>
          <p:nvPr/>
        </p:nvGrpSpPr>
        <p:grpSpPr>
          <a:xfrm>
            <a:off x="-76804" y="-364106"/>
            <a:ext cx="9492216" cy="5864919"/>
            <a:chOff x="-76804" y="-364106"/>
            <a:chExt cx="9492216" cy="5864919"/>
          </a:xfrm>
        </p:grpSpPr>
        <p:sp>
          <p:nvSpPr>
            <p:cNvPr id="57" name="Shape 57"/>
            <p:cNvSpPr/>
            <p:nvPr/>
          </p:nvSpPr>
          <p:spPr>
            <a:xfrm>
              <a:off x="1156225" y="1135700"/>
              <a:ext cx="6831600" cy="2872200"/>
            </a:xfrm>
            <a:prstGeom prst="rect">
              <a:avLst/>
            </a:prstGeom>
            <a:solidFill>
              <a:srgbClr val="0E004A"/>
            </a:solidFill>
            <a:ln>
              <a:noFill/>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a:off x="4343698" y="910730"/>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a:off x="8312875" y="-85400"/>
              <a:ext cx="542100" cy="542100"/>
            </a:xfrm>
            <a:prstGeom prst="ellipse">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60" name="Shape 60"/>
            <p:cNvSpPr/>
            <p:nvPr/>
          </p:nvSpPr>
          <p:spPr>
            <a:xfrm rot="-899646">
              <a:off x="776862" y="-262199"/>
              <a:ext cx="900976" cy="856085"/>
            </a:xfrm>
            <a:prstGeom prst="pentagon">
              <a:avLst>
                <a:gd name="hf" fmla="val 105146"/>
                <a:gd name="vf" fmla="val 110557"/>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61" name="Shape 61"/>
            <p:cNvSpPr/>
            <p:nvPr/>
          </p:nvSpPr>
          <p:spPr>
            <a:xfrm rot="1763">
              <a:off x="8737998" y="3634823"/>
              <a:ext cx="585000" cy="556500"/>
            </a:xfrm>
            <a:prstGeom prst="pentagon">
              <a:avLst>
                <a:gd name="hf" fmla="val 105146"/>
                <a:gd name="vf" fmla="val 110557"/>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62" name="Shape 62"/>
            <p:cNvSpPr/>
            <p:nvPr/>
          </p:nvSpPr>
          <p:spPr>
            <a:xfrm rot="10800000">
              <a:off x="90420" y="4650313"/>
              <a:ext cx="983100" cy="850500"/>
            </a:xfrm>
            <a:prstGeom prst="triangle">
              <a:avLst>
                <a:gd name="adj" fmla="val 50000"/>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63" name="Shape 63"/>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wrap="square" lIns="91425" tIns="91425" rIns="91425" bIns="91425" anchor="ctr" anchorCtr="0">
              <a:noAutofit/>
            </a:bodyPr>
            <a:lstStyle/>
            <a:p>
              <a:pPr lvl="0" rtl="0">
                <a:spcBef>
                  <a:spcPts val="0"/>
                </a:spcBef>
                <a:buNone/>
              </a:pPr>
              <a:endParaRPr>
                <a:solidFill>
                  <a:srgbClr val="00B4C2"/>
                </a:solidFill>
              </a:endParaRPr>
            </a:p>
          </p:txBody>
        </p:sp>
        <p:sp>
          <p:nvSpPr>
            <p:cNvPr id="64" name="Shape 64"/>
            <p:cNvSpPr/>
            <p:nvPr/>
          </p:nvSpPr>
          <p:spPr>
            <a:xfrm>
              <a:off x="588219" y="-85402"/>
              <a:ext cx="421500" cy="4215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5" name="Shape 65"/>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8092376" y="131852"/>
              <a:ext cx="983100" cy="9831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7" name="Shape 67"/>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68" name="Shape 68"/>
            <p:cNvSpPr/>
            <p:nvPr/>
          </p:nvSpPr>
          <p:spPr>
            <a:xfrm>
              <a:off x="133504" y="-85397"/>
              <a:ext cx="231300" cy="231300"/>
            </a:xfrm>
            <a:prstGeom prst="ellipse">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69" name="Shape 69"/>
            <p:cNvSpPr/>
            <p:nvPr/>
          </p:nvSpPr>
          <p:spPr>
            <a:xfrm rot="10800000">
              <a:off x="343825" y="4290619"/>
              <a:ext cx="333300" cy="288300"/>
            </a:xfrm>
            <a:prstGeom prst="triangle">
              <a:avLst>
                <a:gd name="adj" fmla="val 50000"/>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70" name="Shape 70"/>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1" name="Shape 71"/>
            <p:cNvSpPr/>
            <p:nvPr/>
          </p:nvSpPr>
          <p:spPr>
            <a:xfrm>
              <a:off x="7800077" y="94976"/>
              <a:ext cx="307200" cy="265800"/>
            </a:xfrm>
            <a:prstGeom prst="triangle">
              <a:avLst>
                <a:gd name="adj" fmla="val 50000"/>
              </a:avLst>
            </a:pr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a:off x="8578651" y="3939150"/>
              <a:ext cx="421500" cy="421500"/>
            </a:xfrm>
            <a:prstGeom prst="donut">
              <a:avLst>
                <a:gd name="adj" fmla="val 19671"/>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888873" y="4577655"/>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6" name="Shape 76"/>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7" name="Shape 77"/>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grpSp>
      <p:sp>
        <p:nvSpPr>
          <p:cNvPr id="78" name="Shape 78"/>
          <p:cNvSpPr txBox="1">
            <a:spLocks noGrp="1"/>
          </p:cNvSpPr>
          <p:nvPr>
            <p:ph type="body" idx="1"/>
          </p:nvPr>
        </p:nvSpPr>
        <p:spPr>
          <a:xfrm>
            <a:off x="1724400" y="1375150"/>
            <a:ext cx="5695200" cy="2393100"/>
          </a:xfrm>
          <a:prstGeom prst="rect">
            <a:avLst/>
          </a:prstGeom>
        </p:spPr>
        <p:txBody>
          <a:bodyPr wrap="square" lIns="91425" tIns="91425" rIns="91425" bIns="91425" anchor="ctr" anchorCtr="0"/>
          <a:lstStyle>
            <a:lvl1pPr lvl="0" algn="ctr" rtl="0">
              <a:spcBef>
                <a:spcPts val="0"/>
              </a:spcBef>
              <a:buFont typeface="Nixie One"/>
              <a:defRPr>
                <a:latin typeface="Nixie One"/>
                <a:ea typeface="Nixie One"/>
                <a:cs typeface="Nixie One"/>
                <a:sym typeface="Nixie One"/>
              </a:defRPr>
            </a:lvl1pPr>
            <a:lvl2pPr lvl="1" algn="ctr" rtl="0">
              <a:spcBef>
                <a:spcPts val="0"/>
              </a:spcBef>
              <a:buFont typeface="Nixie One"/>
              <a:defRPr>
                <a:latin typeface="Nixie One"/>
                <a:ea typeface="Nixie One"/>
                <a:cs typeface="Nixie One"/>
                <a:sym typeface="Nixie One"/>
              </a:defRPr>
            </a:lvl2pPr>
            <a:lvl3pPr lvl="2" algn="ctr" rtl="0">
              <a:spcBef>
                <a:spcPts val="0"/>
              </a:spcBef>
              <a:buFont typeface="Nixie One"/>
              <a:defRPr>
                <a:latin typeface="Nixie One"/>
                <a:ea typeface="Nixie One"/>
                <a:cs typeface="Nixie One"/>
                <a:sym typeface="Nixie One"/>
              </a:defRPr>
            </a:lvl3pPr>
            <a:lvl4pPr lvl="3" algn="ctr" rtl="0">
              <a:spcBef>
                <a:spcPts val="0"/>
              </a:spcBef>
              <a:buFont typeface="Nixie One"/>
              <a:defRPr>
                <a:latin typeface="Nixie One"/>
                <a:ea typeface="Nixie One"/>
                <a:cs typeface="Nixie One"/>
                <a:sym typeface="Nixie One"/>
              </a:defRPr>
            </a:lvl4pPr>
            <a:lvl5pPr lvl="4" algn="ctr" rtl="0">
              <a:spcBef>
                <a:spcPts val="0"/>
              </a:spcBef>
              <a:buFont typeface="Nixie One"/>
              <a:defRPr>
                <a:latin typeface="Nixie One"/>
                <a:ea typeface="Nixie One"/>
                <a:cs typeface="Nixie One"/>
                <a:sym typeface="Nixie One"/>
              </a:defRPr>
            </a:lvl5pPr>
            <a:lvl6pPr lvl="5" algn="ctr" rtl="0">
              <a:spcBef>
                <a:spcPts val="0"/>
              </a:spcBef>
              <a:buFont typeface="Nixie One"/>
              <a:defRPr>
                <a:latin typeface="Nixie One"/>
                <a:ea typeface="Nixie One"/>
                <a:cs typeface="Nixie One"/>
                <a:sym typeface="Nixie One"/>
              </a:defRPr>
            </a:lvl6pPr>
            <a:lvl7pPr lvl="6" algn="ctr" rtl="0">
              <a:spcBef>
                <a:spcPts val="0"/>
              </a:spcBef>
              <a:buFont typeface="Nixie One"/>
              <a:defRPr>
                <a:latin typeface="Nixie One"/>
                <a:ea typeface="Nixie One"/>
                <a:cs typeface="Nixie One"/>
                <a:sym typeface="Nixie One"/>
              </a:defRPr>
            </a:lvl7pPr>
            <a:lvl8pPr lvl="7" algn="ctr" rtl="0">
              <a:spcBef>
                <a:spcPts val="0"/>
              </a:spcBef>
              <a:buFont typeface="Nixie One"/>
              <a:defRPr>
                <a:latin typeface="Nixie One"/>
                <a:ea typeface="Nixie One"/>
                <a:cs typeface="Nixie One"/>
                <a:sym typeface="Nixie One"/>
              </a:defRPr>
            </a:lvl8pPr>
            <a:lvl9pPr lvl="8" algn="ctr">
              <a:spcBef>
                <a:spcPts val="0"/>
              </a:spcBef>
              <a:buFont typeface="Nixie One"/>
              <a:defRPr>
                <a:latin typeface="Nixie One"/>
                <a:ea typeface="Nixie One"/>
                <a:cs typeface="Nixie One"/>
                <a:sym typeface="Nixie One"/>
              </a:defRPr>
            </a:lvl9pPr>
          </a:lstStyle>
          <a:p>
            <a:endParaRPr/>
          </a:p>
        </p:txBody>
      </p:sp>
      <p:sp>
        <p:nvSpPr>
          <p:cNvPr id="79" name="Shape 79"/>
          <p:cNvSpPr txBox="1"/>
          <p:nvPr/>
        </p:nvSpPr>
        <p:spPr>
          <a:xfrm>
            <a:off x="4261450" y="1149165"/>
            <a:ext cx="621000" cy="421500"/>
          </a:xfrm>
          <a:prstGeom prst="rect">
            <a:avLst/>
          </a:prstGeom>
          <a:noFill/>
          <a:ln>
            <a:noFill/>
          </a:ln>
        </p:spPr>
        <p:txBody>
          <a:bodyPr wrap="square" lIns="91425" tIns="91425" rIns="91425" bIns="91425" anchor="ctr" anchorCtr="0">
            <a:noAutofit/>
          </a:bodyPr>
          <a:lstStyle/>
          <a:p>
            <a:pPr lvl="0" algn="ctr">
              <a:spcBef>
                <a:spcPts val="0"/>
              </a:spcBef>
              <a:buNone/>
            </a:pPr>
            <a:r>
              <a:rPr lang="en" sz="7200">
                <a:solidFill>
                  <a:srgbClr val="FF9900"/>
                </a:solidFill>
                <a:latin typeface="Nixie One"/>
                <a:ea typeface="Nixie One"/>
                <a:cs typeface="Nixie One"/>
                <a:sym typeface="Nixie One"/>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80"/>
        <p:cNvGrpSpPr/>
        <p:nvPr/>
      </p:nvGrpSpPr>
      <p:grpSpPr>
        <a:xfrm>
          <a:off x="0" y="0"/>
          <a:ext cx="0" cy="0"/>
          <a:chOff x="0" y="0"/>
          <a:chExt cx="0" cy="0"/>
        </a:xfrm>
      </p:grpSpPr>
      <p:grpSp>
        <p:nvGrpSpPr>
          <p:cNvPr id="81" name="Shape 81"/>
          <p:cNvGrpSpPr/>
          <p:nvPr/>
        </p:nvGrpSpPr>
        <p:grpSpPr>
          <a:xfrm>
            <a:off x="-76804" y="-364106"/>
            <a:ext cx="9492216" cy="5864919"/>
            <a:chOff x="-76804" y="-364106"/>
            <a:chExt cx="9492216" cy="5864919"/>
          </a:xfrm>
        </p:grpSpPr>
        <p:sp>
          <p:nvSpPr>
            <p:cNvPr id="82" name="Shape 82"/>
            <p:cNvSpPr/>
            <p:nvPr/>
          </p:nvSpPr>
          <p:spPr>
            <a:xfrm>
              <a:off x="0" y="0"/>
              <a:ext cx="9144000" cy="1147800"/>
            </a:xfrm>
            <a:prstGeom prst="rect">
              <a:avLst/>
            </a:prstGeom>
            <a:solidFill>
              <a:srgbClr val="0E004A"/>
            </a:solidFill>
            <a:ln>
              <a:noFill/>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a:off x="4343698" y="910730"/>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4" name="Shape 84"/>
            <p:cNvSpPr/>
            <p:nvPr/>
          </p:nvSpPr>
          <p:spPr>
            <a:xfrm>
              <a:off x="8312875" y="-85400"/>
              <a:ext cx="542100" cy="542100"/>
            </a:xfrm>
            <a:prstGeom prst="ellipse">
              <a:avLst/>
            </a:prstGeom>
            <a:solidFill>
              <a:srgbClr val="432E64"/>
            </a:solidFill>
            <a:ln>
              <a:noFill/>
            </a:ln>
          </p:spPr>
          <p:txBody>
            <a:bodyPr wrap="square" lIns="91425" tIns="91425" rIns="91425" bIns="91425" anchor="ctr" anchorCtr="0">
              <a:noAutofit/>
            </a:bodyPr>
            <a:lstStyle/>
            <a:p>
              <a:pPr lvl="0">
                <a:spcBef>
                  <a:spcPts val="0"/>
                </a:spcBef>
                <a:buNone/>
              </a:pPr>
              <a:endParaRPr/>
            </a:p>
          </p:txBody>
        </p:sp>
        <p:sp>
          <p:nvSpPr>
            <p:cNvPr id="85" name="Shape 85"/>
            <p:cNvSpPr/>
            <p:nvPr/>
          </p:nvSpPr>
          <p:spPr>
            <a:xfrm rot="-899646">
              <a:off x="776862" y="-262199"/>
              <a:ext cx="900976" cy="856085"/>
            </a:xfrm>
            <a:prstGeom prst="pentagon">
              <a:avLst>
                <a:gd name="hf" fmla="val 105146"/>
                <a:gd name="vf" fmla="val 110557"/>
              </a:avLst>
            </a:prstGeom>
            <a:solidFill>
              <a:srgbClr val="432E64"/>
            </a:solidFill>
            <a:ln>
              <a:noFill/>
            </a:ln>
          </p:spPr>
          <p:txBody>
            <a:bodyPr wrap="square" lIns="91425" tIns="91425" rIns="91425" bIns="91425" anchor="ctr" anchorCtr="0">
              <a:noAutofit/>
            </a:bodyPr>
            <a:lstStyle/>
            <a:p>
              <a:pPr lvl="0">
                <a:spcBef>
                  <a:spcPts val="0"/>
                </a:spcBef>
                <a:buNone/>
              </a:pPr>
              <a:endParaRPr/>
            </a:p>
          </p:txBody>
        </p:sp>
        <p:sp>
          <p:nvSpPr>
            <p:cNvPr id="86" name="Shape 86"/>
            <p:cNvSpPr/>
            <p:nvPr/>
          </p:nvSpPr>
          <p:spPr>
            <a:xfrm rot="1763">
              <a:off x="8737998" y="3634823"/>
              <a:ext cx="585000" cy="556500"/>
            </a:xfrm>
            <a:prstGeom prst="pentagon">
              <a:avLst>
                <a:gd name="hf" fmla="val 105146"/>
                <a:gd name="vf" fmla="val 110557"/>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rot="10800000">
              <a:off x="90420" y="4650313"/>
              <a:ext cx="983100" cy="850500"/>
            </a:xfrm>
            <a:prstGeom prst="triangle">
              <a:avLst>
                <a:gd name="adj" fmla="val 50000"/>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wrap="square" lIns="91425" tIns="91425" rIns="91425" bIns="91425" anchor="ctr" anchorCtr="0">
              <a:noAutofit/>
            </a:bodyPr>
            <a:lstStyle/>
            <a:p>
              <a:pPr lvl="0" rtl="0">
                <a:spcBef>
                  <a:spcPts val="0"/>
                </a:spcBef>
                <a:buNone/>
              </a:pPr>
              <a:endParaRPr>
                <a:solidFill>
                  <a:srgbClr val="00B4C2"/>
                </a:solidFill>
              </a:endParaRPr>
            </a:p>
          </p:txBody>
        </p:sp>
        <p:sp>
          <p:nvSpPr>
            <p:cNvPr id="89" name="Shape 89"/>
            <p:cNvSpPr/>
            <p:nvPr/>
          </p:nvSpPr>
          <p:spPr>
            <a:xfrm>
              <a:off x="588219" y="-85402"/>
              <a:ext cx="421500" cy="4215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0" name="Shape 90"/>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a:off x="8092376" y="131852"/>
              <a:ext cx="983100" cy="9831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93" name="Shape 93"/>
            <p:cNvSpPr/>
            <p:nvPr/>
          </p:nvSpPr>
          <p:spPr>
            <a:xfrm>
              <a:off x="133504" y="-85397"/>
              <a:ext cx="231300" cy="231300"/>
            </a:xfrm>
            <a:prstGeom prst="ellipse">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94" name="Shape 94"/>
            <p:cNvSpPr/>
            <p:nvPr/>
          </p:nvSpPr>
          <p:spPr>
            <a:xfrm rot="10800000">
              <a:off x="343825" y="4290619"/>
              <a:ext cx="333300" cy="288300"/>
            </a:xfrm>
            <a:prstGeom prst="triangle">
              <a:avLst>
                <a:gd name="adj" fmla="val 50000"/>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95" name="Shape 95"/>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6" name="Shape 96"/>
            <p:cNvSpPr/>
            <p:nvPr/>
          </p:nvSpPr>
          <p:spPr>
            <a:xfrm>
              <a:off x="7800077" y="94976"/>
              <a:ext cx="307200" cy="265800"/>
            </a:xfrm>
            <a:prstGeom prst="triangle">
              <a:avLst>
                <a:gd name="adj" fmla="val 50000"/>
              </a:avLst>
            </a:pr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97" name="Shape 97"/>
            <p:cNvSpPr/>
            <p:nvPr/>
          </p:nvSpPr>
          <p:spPr>
            <a:xfrm>
              <a:off x="8578651" y="3939150"/>
              <a:ext cx="421500" cy="421500"/>
            </a:xfrm>
            <a:prstGeom prst="donut">
              <a:avLst>
                <a:gd name="adj" fmla="val 19671"/>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98" name="Shape 98"/>
            <p:cNvSpPr/>
            <p:nvPr/>
          </p:nvSpPr>
          <p:spPr>
            <a:xfrm>
              <a:off x="888873" y="4577655"/>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9" name="Shape 99"/>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wrap="square" lIns="91425" tIns="91425" rIns="91425" bIns="91425" anchor="ctr" anchorCtr="0">
              <a:noAutofit/>
            </a:bodyPr>
            <a:lstStyle/>
            <a:p>
              <a:pPr lvl="0">
                <a:spcBef>
                  <a:spcPts val="0"/>
                </a:spcBef>
                <a:buNone/>
              </a:pPr>
              <a:endParaRPr/>
            </a:p>
          </p:txBody>
        </p:sp>
        <p:sp>
          <p:nvSpPr>
            <p:cNvPr id="100" name="Shape 100"/>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1" name="Shape 101"/>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103" name="Shape 103"/>
            <p:cNvSpPr/>
            <p:nvPr/>
          </p:nvSpPr>
          <p:spPr>
            <a:xfrm rot="10800000">
              <a:off x="4456350" y="1058785"/>
              <a:ext cx="231300" cy="200100"/>
            </a:xfrm>
            <a:prstGeom prst="triangle">
              <a:avLst>
                <a:gd name="adj" fmla="val 50000"/>
              </a:avLst>
            </a:prstGeom>
            <a:solidFill>
              <a:srgbClr val="FF9900"/>
            </a:solidFill>
            <a:ln>
              <a:noFill/>
            </a:ln>
          </p:spPr>
          <p:txBody>
            <a:bodyPr wrap="square" lIns="91425" tIns="91425" rIns="91425" bIns="91425" anchor="ctr" anchorCtr="0">
              <a:noAutofit/>
            </a:bodyPr>
            <a:lstStyle/>
            <a:p>
              <a:pPr lvl="0">
                <a:spcBef>
                  <a:spcPts val="0"/>
                </a:spcBef>
                <a:buNone/>
              </a:pPr>
              <a:endParaRPr/>
            </a:p>
          </p:txBody>
        </p:sp>
      </p:grpSp>
      <p:sp>
        <p:nvSpPr>
          <p:cNvPr id="104" name="Shape 104"/>
          <p:cNvSpPr txBox="1">
            <a:spLocks noGrp="1"/>
          </p:cNvSpPr>
          <p:nvPr>
            <p:ph type="title"/>
          </p:nvPr>
        </p:nvSpPr>
        <p:spPr>
          <a:xfrm>
            <a:off x="2047950" y="0"/>
            <a:ext cx="5048100" cy="11478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5" name="Shape 105"/>
          <p:cNvSpPr txBox="1">
            <a:spLocks noGrp="1"/>
          </p:cNvSpPr>
          <p:nvPr>
            <p:ph type="body" idx="1"/>
          </p:nvPr>
        </p:nvSpPr>
        <p:spPr>
          <a:xfrm>
            <a:off x="1750800" y="1513000"/>
            <a:ext cx="5642400" cy="3099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06"/>
        <p:cNvGrpSpPr/>
        <p:nvPr/>
      </p:nvGrpSpPr>
      <p:grpSpPr>
        <a:xfrm>
          <a:off x="0" y="0"/>
          <a:ext cx="0" cy="0"/>
          <a:chOff x="0" y="0"/>
          <a:chExt cx="0" cy="0"/>
        </a:xfrm>
      </p:grpSpPr>
      <p:grpSp>
        <p:nvGrpSpPr>
          <p:cNvPr id="107" name="Shape 107"/>
          <p:cNvGrpSpPr/>
          <p:nvPr/>
        </p:nvGrpSpPr>
        <p:grpSpPr>
          <a:xfrm>
            <a:off x="-76804" y="-364106"/>
            <a:ext cx="9492216" cy="5864919"/>
            <a:chOff x="-76804" y="-364106"/>
            <a:chExt cx="9492216" cy="5864919"/>
          </a:xfrm>
        </p:grpSpPr>
        <p:sp>
          <p:nvSpPr>
            <p:cNvPr id="108" name="Shape 108"/>
            <p:cNvSpPr/>
            <p:nvPr/>
          </p:nvSpPr>
          <p:spPr>
            <a:xfrm>
              <a:off x="0" y="0"/>
              <a:ext cx="9144000" cy="1147800"/>
            </a:xfrm>
            <a:prstGeom prst="rect">
              <a:avLst/>
            </a:prstGeom>
            <a:solidFill>
              <a:srgbClr val="0E004A"/>
            </a:solidFill>
            <a:ln>
              <a:noFill/>
            </a:ln>
          </p:spPr>
          <p:txBody>
            <a:bodyPr wrap="square" lIns="91425" tIns="91425" rIns="91425" bIns="91425" anchor="ctr" anchorCtr="0">
              <a:noAutofit/>
            </a:bodyPr>
            <a:lstStyle/>
            <a:p>
              <a:pPr lvl="0">
                <a:spcBef>
                  <a:spcPts val="0"/>
                </a:spcBef>
                <a:buNone/>
              </a:pPr>
              <a:endParaRPr/>
            </a:p>
          </p:txBody>
        </p:sp>
        <p:sp>
          <p:nvSpPr>
            <p:cNvPr id="109" name="Shape 109"/>
            <p:cNvSpPr/>
            <p:nvPr/>
          </p:nvSpPr>
          <p:spPr>
            <a:xfrm>
              <a:off x="4343698" y="910730"/>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0" name="Shape 110"/>
            <p:cNvSpPr/>
            <p:nvPr/>
          </p:nvSpPr>
          <p:spPr>
            <a:xfrm>
              <a:off x="8312875" y="-85400"/>
              <a:ext cx="542100" cy="542100"/>
            </a:xfrm>
            <a:prstGeom prst="ellipse">
              <a:avLst/>
            </a:prstGeom>
            <a:solidFill>
              <a:srgbClr val="432E64"/>
            </a:solidFill>
            <a:ln>
              <a:noFill/>
            </a:ln>
          </p:spPr>
          <p:txBody>
            <a:bodyPr wrap="square" lIns="91425" tIns="91425" rIns="91425" bIns="91425" anchor="ctr" anchorCtr="0">
              <a:noAutofit/>
            </a:bodyPr>
            <a:lstStyle/>
            <a:p>
              <a:pPr lvl="0">
                <a:spcBef>
                  <a:spcPts val="0"/>
                </a:spcBef>
                <a:buNone/>
              </a:pPr>
              <a:endParaRPr/>
            </a:p>
          </p:txBody>
        </p:sp>
        <p:sp>
          <p:nvSpPr>
            <p:cNvPr id="111" name="Shape 111"/>
            <p:cNvSpPr/>
            <p:nvPr/>
          </p:nvSpPr>
          <p:spPr>
            <a:xfrm rot="-899646">
              <a:off x="776862" y="-262199"/>
              <a:ext cx="900976" cy="856085"/>
            </a:xfrm>
            <a:prstGeom prst="pentagon">
              <a:avLst>
                <a:gd name="hf" fmla="val 105146"/>
                <a:gd name="vf" fmla="val 110557"/>
              </a:avLst>
            </a:prstGeom>
            <a:solidFill>
              <a:srgbClr val="432E64"/>
            </a:solidFill>
            <a:ln>
              <a:noFill/>
            </a:ln>
          </p:spPr>
          <p:txBody>
            <a:bodyPr wrap="square" lIns="91425" tIns="91425" rIns="91425" bIns="91425" anchor="ctr" anchorCtr="0">
              <a:noAutofit/>
            </a:bodyPr>
            <a:lstStyle/>
            <a:p>
              <a:pPr lvl="0">
                <a:spcBef>
                  <a:spcPts val="0"/>
                </a:spcBef>
                <a:buNone/>
              </a:pPr>
              <a:endParaRPr/>
            </a:p>
          </p:txBody>
        </p:sp>
        <p:sp>
          <p:nvSpPr>
            <p:cNvPr id="112" name="Shape 112"/>
            <p:cNvSpPr/>
            <p:nvPr/>
          </p:nvSpPr>
          <p:spPr>
            <a:xfrm rot="1763">
              <a:off x="8737998" y="3634823"/>
              <a:ext cx="585000" cy="556500"/>
            </a:xfrm>
            <a:prstGeom prst="pentagon">
              <a:avLst>
                <a:gd name="hf" fmla="val 105146"/>
                <a:gd name="vf" fmla="val 110557"/>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rot="10800000">
              <a:off x="90420" y="4650313"/>
              <a:ext cx="983100" cy="850500"/>
            </a:xfrm>
            <a:prstGeom prst="triangle">
              <a:avLst>
                <a:gd name="adj" fmla="val 50000"/>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wrap="square" lIns="91425" tIns="91425" rIns="91425" bIns="91425" anchor="ctr" anchorCtr="0">
              <a:noAutofit/>
            </a:bodyPr>
            <a:lstStyle/>
            <a:p>
              <a:pPr lvl="0" rtl="0">
                <a:spcBef>
                  <a:spcPts val="0"/>
                </a:spcBef>
                <a:buNone/>
              </a:pPr>
              <a:endParaRPr>
                <a:solidFill>
                  <a:srgbClr val="00B4C2"/>
                </a:solidFill>
              </a:endParaRPr>
            </a:p>
          </p:txBody>
        </p:sp>
        <p:sp>
          <p:nvSpPr>
            <p:cNvPr id="115" name="Shape 115"/>
            <p:cNvSpPr/>
            <p:nvPr/>
          </p:nvSpPr>
          <p:spPr>
            <a:xfrm>
              <a:off x="588219" y="-85402"/>
              <a:ext cx="421500" cy="4215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6" name="Shape 116"/>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a:off x="8092376" y="131852"/>
              <a:ext cx="983100" cy="9831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a:off x="133504" y="-85397"/>
              <a:ext cx="231300" cy="231300"/>
            </a:xfrm>
            <a:prstGeom prst="ellipse">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10800000">
              <a:off x="343825" y="4290619"/>
              <a:ext cx="333300" cy="288300"/>
            </a:xfrm>
            <a:prstGeom prst="triangle">
              <a:avLst>
                <a:gd name="adj" fmla="val 50000"/>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2" name="Shape 122"/>
            <p:cNvSpPr/>
            <p:nvPr/>
          </p:nvSpPr>
          <p:spPr>
            <a:xfrm>
              <a:off x="7800077" y="94976"/>
              <a:ext cx="307200" cy="265800"/>
            </a:xfrm>
            <a:prstGeom prst="triangle">
              <a:avLst>
                <a:gd name="adj" fmla="val 50000"/>
              </a:avLst>
            </a:pr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123" name="Shape 123"/>
            <p:cNvSpPr/>
            <p:nvPr/>
          </p:nvSpPr>
          <p:spPr>
            <a:xfrm>
              <a:off x="8578651" y="3939150"/>
              <a:ext cx="421500" cy="421500"/>
            </a:xfrm>
            <a:prstGeom prst="donut">
              <a:avLst>
                <a:gd name="adj" fmla="val 19671"/>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124" name="Shape 124"/>
            <p:cNvSpPr/>
            <p:nvPr/>
          </p:nvSpPr>
          <p:spPr>
            <a:xfrm>
              <a:off x="888873" y="4577655"/>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5" name="Shape 125"/>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wrap="square" lIns="91425" tIns="91425" rIns="91425" bIns="91425" anchor="ctr" anchorCtr="0">
              <a:noAutofit/>
            </a:bodyPr>
            <a:lstStyle/>
            <a:p>
              <a:pPr lvl="0">
                <a:spcBef>
                  <a:spcPts val="0"/>
                </a:spcBef>
                <a:buNone/>
              </a:pPr>
              <a:endParaRPr/>
            </a:p>
          </p:txBody>
        </p:sp>
        <p:sp>
          <p:nvSpPr>
            <p:cNvPr id="126" name="Shape 126"/>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7" name="Shape 127"/>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8" name="Shape 128"/>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129" name="Shape 129"/>
            <p:cNvSpPr/>
            <p:nvPr/>
          </p:nvSpPr>
          <p:spPr>
            <a:xfrm rot="10800000">
              <a:off x="4456350" y="1058785"/>
              <a:ext cx="231300" cy="200100"/>
            </a:xfrm>
            <a:prstGeom prst="triangle">
              <a:avLst>
                <a:gd name="adj" fmla="val 50000"/>
              </a:avLst>
            </a:prstGeom>
            <a:solidFill>
              <a:srgbClr val="FF9900"/>
            </a:solidFill>
            <a:ln>
              <a:noFill/>
            </a:ln>
          </p:spPr>
          <p:txBody>
            <a:bodyPr wrap="square" lIns="91425" tIns="91425" rIns="91425" bIns="91425" anchor="ctr" anchorCtr="0">
              <a:noAutofit/>
            </a:bodyPr>
            <a:lstStyle/>
            <a:p>
              <a:pPr lvl="0">
                <a:spcBef>
                  <a:spcPts val="0"/>
                </a:spcBef>
                <a:buNone/>
              </a:pPr>
              <a:endParaRPr/>
            </a:p>
          </p:txBody>
        </p:sp>
      </p:grpSp>
      <p:sp>
        <p:nvSpPr>
          <p:cNvPr id="130" name="Shape 130"/>
          <p:cNvSpPr txBox="1">
            <a:spLocks noGrp="1"/>
          </p:cNvSpPr>
          <p:nvPr>
            <p:ph type="title"/>
          </p:nvPr>
        </p:nvSpPr>
        <p:spPr>
          <a:xfrm>
            <a:off x="2047950" y="0"/>
            <a:ext cx="5048100" cy="11478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1" name="Shape 131"/>
          <p:cNvSpPr txBox="1">
            <a:spLocks noGrp="1"/>
          </p:cNvSpPr>
          <p:nvPr>
            <p:ph type="body" idx="1"/>
          </p:nvPr>
        </p:nvSpPr>
        <p:spPr>
          <a:xfrm>
            <a:off x="1248675" y="1519600"/>
            <a:ext cx="3226200" cy="3007500"/>
          </a:xfrm>
          <a:prstGeom prst="rect">
            <a:avLst/>
          </a:prstGeom>
        </p:spPr>
        <p:txBody>
          <a:bodyPr wrap="square"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132" name="Shape 132"/>
          <p:cNvSpPr txBox="1">
            <a:spLocks noGrp="1"/>
          </p:cNvSpPr>
          <p:nvPr>
            <p:ph type="body" idx="2"/>
          </p:nvPr>
        </p:nvSpPr>
        <p:spPr>
          <a:xfrm>
            <a:off x="4669128" y="1519600"/>
            <a:ext cx="3226200" cy="3007500"/>
          </a:xfrm>
          <a:prstGeom prst="rect">
            <a:avLst/>
          </a:prstGeom>
        </p:spPr>
        <p:txBody>
          <a:bodyPr wrap="square"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33"/>
        <p:cNvGrpSpPr/>
        <p:nvPr/>
      </p:nvGrpSpPr>
      <p:grpSpPr>
        <a:xfrm>
          <a:off x="0" y="0"/>
          <a:ext cx="0" cy="0"/>
          <a:chOff x="0" y="0"/>
          <a:chExt cx="0" cy="0"/>
        </a:xfrm>
      </p:grpSpPr>
      <p:grpSp>
        <p:nvGrpSpPr>
          <p:cNvPr id="134" name="Shape 134"/>
          <p:cNvGrpSpPr/>
          <p:nvPr/>
        </p:nvGrpSpPr>
        <p:grpSpPr>
          <a:xfrm>
            <a:off x="-76804" y="-364106"/>
            <a:ext cx="9492216" cy="5864919"/>
            <a:chOff x="-76804" y="-364106"/>
            <a:chExt cx="9492216" cy="5864919"/>
          </a:xfrm>
        </p:grpSpPr>
        <p:sp>
          <p:nvSpPr>
            <p:cNvPr id="135" name="Shape 135"/>
            <p:cNvSpPr/>
            <p:nvPr/>
          </p:nvSpPr>
          <p:spPr>
            <a:xfrm>
              <a:off x="0" y="0"/>
              <a:ext cx="9144000" cy="1147800"/>
            </a:xfrm>
            <a:prstGeom prst="rect">
              <a:avLst/>
            </a:prstGeom>
            <a:solidFill>
              <a:srgbClr val="0E004A"/>
            </a:solidFill>
            <a:ln>
              <a:noFill/>
            </a:ln>
          </p:spPr>
          <p:txBody>
            <a:bodyPr wrap="square" lIns="91425" tIns="91425" rIns="91425" bIns="91425" anchor="ctr" anchorCtr="0">
              <a:noAutofit/>
            </a:bodyPr>
            <a:lstStyle/>
            <a:p>
              <a:pPr lvl="0">
                <a:spcBef>
                  <a:spcPts val="0"/>
                </a:spcBef>
                <a:buNone/>
              </a:pPr>
              <a:endParaRPr/>
            </a:p>
          </p:txBody>
        </p:sp>
        <p:sp>
          <p:nvSpPr>
            <p:cNvPr id="136" name="Shape 136"/>
            <p:cNvSpPr/>
            <p:nvPr/>
          </p:nvSpPr>
          <p:spPr>
            <a:xfrm>
              <a:off x="4343698" y="910730"/>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7" name="Shape 137"/>
            <p:cNvSpPr/>
            <p:nvPr/>
          </p:nvSpPr>
          <p:spPr>
            <a:xfrm>
              <a:off x="8312875" y="-85400"/>
              <a:ext cx="542100" cy="542100"/>
            </a:xfrm>
            <a:prstGeom prst="ellipse">
              <a:avLst/>
            </a:prstGeom>
            <a:solidFill>
              <a:srgbClr val="432E64"/>
            </a:solidFill>
            <a:ln>
              <a:noFill/>
            </a:ln>
          </p:spPr>
          <p:txBody>
            <a:bodyPr wrap="square" lIns="91425" tIns="91425" rIns="91425" bIns="91425" anchor="ctr" anchorCtr="0">
              <a:noAutofit/>
            </a:bodyPr>
            <a:lstStyle/>
            <a:p>
              <a:pPr lvl="0">
                <a:spcBef>
                  <a:spcPts val="0"/>
                </a:spcBef>
                <a:buNone/>
              </a:pPr>
              <a:endParaRPr/>
            </a:p>
          </p:txBody>
        </p:sp>
        <p:sp>
          <p:nvSpPr>
            <p:cNvPr id="138" name="Shape 138"/>
            <p:cNvSpPr/>
            <p:nvPr/>
          </p:nvSpPr>
          <p:spPr>
            <a:xfrm rot="-899646">
              <a:off x="776862" y="-262199"/>
              <a:ext cx="900976" cy="856085"/>
            </a:xfrm>
            <a:prstGeom prst="pentagon">
              <a:avLst>
                <a:gd name="hf" fmla="val 105146"/>
                <a:gd name="vf" fmla="val 110557"/>
              </a:avLst>
            </a:prstGeom>
            <a:solidFill>
              <a:srgbClr val="432E64"/>
            </a:solidFill>
            <a:ln>
              <a:noFill/>
            </a:ln>
          </p:spPr>
          <p:txBody>
            <a:bodyPr wrap="square" lIns="91425" tIns="91425" rIns="91425" bIns="91425" anchor="ctr" anchorCtr="0">
              <a:noAutofit/>
            </a:bodyPr>
            <a:lstStyle/>
            <a:p>
              <a:pPr lvl="0">
                <a:spcBef>
                  <a:spcPts val="0"/>
                </a:spcBef>
                <a:buNone/>
              </a:pPr>
              <a:endParaRPr/>
            </a:p>
          </p:txBody>
        </p:sp>
        <p:sp>
          <p:nvSpPr>
            <p:cNvPr id="139" name="Shape 139"/>
            <p:cNvSpPr/>
            <p:nvPr/>
          </p:nvSpPr>
          <p:spPr>
            <a:xfrm rot="1763">
              <a:off x="8737998" y="3634823"/>
              <a:ext cx="585000" cy="556500"/>
            </a:xfrm>
            <a:prstGeom prst="pentagon">
              <a:avLst>
                <a:gd name="hf" fmla="val 105146"/>
                <a:gd name="vf" fmla="val 110557"/>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140" name="Shape 140"/>
            <p:cNvSpPr/>
            <p:nvPr/>
          </p:nvSpPr>
          <p:spPr>
            <a:xfrm rot="10800000">
              <a:off x="90420" y="4650313"/>
              <a:ext cx="983100" cy="850500"/>
            </a:xfrm>
            <a:prstGeom prst="triangle">
              <a:avLst>
                <a:gd name="adj" fmla="val 50000"/>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141" name="Shape 141"/>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wrap="square" lIns="91425" tIns="91425" rIns="91425" bIns="91425" anchor="ctr" anchorCtr="0">
              <a:noAutofit/>
            </a:bodyPr>
            <a:lstStyle/>
            <a:p>
              <a:pPr lvl="0" rtl="0">
                <a:spcBef>
                  <a:spcPts val="0"/>
                </a:spcBef>
                <a:buNone/>
              </a:pPr>
              <a:endParaRPr>
                <a:solidFill>
                  <a:srgbClr val="00B4C2"/>
                </a:solidFill>
              </a:endParaRPr>
            </a:p>
          </p:txBody>
        </p:sp>
        <p:sp>
          <p:nvSpPr>
            <p:cNvPr id="142" name="Shape 142"/>
            <p:cNvSpPr/>
            <p:nvPr/>
          </p:nvSpPr>
          <p:spPr>
            <a:xfrm>
              <a:off x="588219" y="-85402"/>
              <a:ext cx="421500" cy="4215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3" name="Shape 143"/>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4" name="Shape 144"/>
            <p:cNvSpPr/>
            <p:nvPr/>
          </p:nvSpPr>
          <p:spPr>
            <a:xfrm>
              <a:off x="8092376" y="131852"/>
              <a:ext cx="983100" cy="9831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5" name="Shape 145"/>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146" name="Shape 146"/>
            <p:cNvSpPr/>
            <p:nvPr/>
          </p:nvSpPr>
          <p:spPr>
            <a:xfrm>
              <a:off x="133504" y="-85397"/>
              <a:ext cx="231300" cy="231300"/>
            </a:xfrm>
            <a:prstGeom prst="ellipse">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147" name="Shape 147"/>
            <p:cNvSpPr/>
            <p:nvPr/>
          </p:nvSpPr>
          <p:spPr>
            <a:xfrm rot="10800000">
              <a:off x="343825" y="4290619"/>
              <a:ext cx="333300" cy="288300"/>
            </a:xfrm>
            <a:prstGeom prst="triangle">
              <a:avLst>
                <a:gd name="adj" fmla="val 50000"/>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148" name="Shape 148"/>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9" name="Shape 149"/>
            <p:cNvSpPr/>
            <p:nvPr/>
          </p:nvSpPr>
          <p:spPr>
            <a:xfrm>
              <a:off x="7800077" y="94976"/>
              <a:ext cx="307200" cy="265800"/>
            </a:xfrm>
            <a:prstGeom prst="triangle">
              <a:avLst>
                <a:gd name="adj" fmla="val 50000"/>
              </a:avLst>
            </a:pr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150" name="Shape 150"/>
            <p:cNvSpPr/>
            <p:nvPr/>
          </p:nvSpPr>
          <p:spPr>
            <a:xfrm>
              <a:off x="8578651" y="3939150"/>
              <a:ext cx="421500" cy="421500"/>
            </a:xfrm>
            <a:prstGeom prst="donut">
              <a:avLst>
                <a:gd name="adj" fmla="val 19671"/>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151" name="Shape 151"/>
            <p:cNvSpPr/>
            <p:nvPr/>
          </p:nvSpPr>
          <p:spPr>
            <a:xfrm>
              <a:off x="888873" y="4577655"/>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2" name="Shape 152"/>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wrap="square" lIns="91425" tIns="91425" rIns="91425" bIns="91425" anchor="ctr" anchorCtr="0">
              <a:noAutofit/>
            </a:bodyPr>
            <a:lstStyle/>
            <a:p>
              <a:pPr lvl="0">
                <a:spcBef>
                  <a:spcPts val="0"/>
                </a:spcBef>
                <a:buNone/>
              </a:pPr>
              <a:endParaRPr/>
            </a:p>
          </p:txBody>
        </p:sp>
        <p:sp>
          <p:nvSpPr>
            <p:cNvPr id="153" name="Shape 153"/>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4" name="Shape 154"/>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5" name="Shape 155"/>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156" name="Shape 156"/>
            <p:cNvSpPr/>
            <p:nvPr/>
          </p:nvSpPr>
          <p:spPr>
            <a:xfrm rot="10800000">
              <a:off x="4456350" y="1058785"/>
              <a:ext cx="231300" cy="200100"/>
            </a:xfrm>
            <a:prstGeom prst="triangle">
              <a:avLst>
                <a:gd name="adj" fmla="val 50000"/>
              </a:avLst>
            </a:prstGeom>
            <a:solidFill>
              <a:srgbClr val="FF9900"/>
            </a:solidFill>
            <a:ln>
              <a:noFill/>
            </a:ln>
          </p:spPr>
          <p:txBody>
            <a:bodyPr wrap="square" lIns="91425" tIns="91425" rIns="91425" bIns="91425" anchor="ctr" anchorCtr="0">
              <a:noAutofit/>
            </a:bodyPr>
            <a:lstStyle/>
            <a:p>
              <a:pPr lvl="0">
                <a:spcBef>
                  <a:spcPts val="0"/>
                </a:spcBef>
                <a:buNone/>
              </a:pPr>
              <a:endParaRPr/>
            </a:p>
          </p:txBody>
        </p:sp>
      </p:grpSp>
      <p:sp>
        <p:nvSpPr>
          <p:cNvPr id="157" name="Shape 157"/>
          <p:cNvSpPr txBox="1">
            <a:spLocks noGrp="1"/>
          </p:cNvSpPr>
          <p:nvPr>
            <p:ph type="title"/>
          </p:nvPr>
        </p:nvSpPr>
        <p:spPr>
          <a:xfrm>
            <a:off x="2047950" y="0"/>
            <a:ext cx="5048100" cy="1147800"/>
          </a:xfrm>
          <a:prstGeom prst="rect">
            <a:avLst/>
          </a:prstGeom>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8" name="Shape 158"/>
          <p:cNvSpPr txBox="1">
            <a:spLocks noGrp="1"/>
          </p:cNvSpPr>
          <p:nvPr>
            <p:ph type="body" idx="1"/>
          </p:nvPr>
        </p:nvSpPr>
        <p:spPr>
          <a:xfrm>
            <a:off x="801325" y="1520975"/>
            <a:ext cx="2410200" cy="30840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159" name="Shape 159"/>
          <p:cNvSpPr txBox="1">
            <a:spLocks noGrp="1"/>
          </p:cNvSpPr>
          <p:nvPr>
            <p:ph type="body" idx="2"/>
          </p:nvPr>
        </p:nvSpPr>
        <p:spPr>
          <a:xfrm>
            <a:off x="3334886" y="1520975"/>
            <a:ext cx="2410200" cy="30840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160" name="Shape 160"/>
          <p:cNvSpPr txBox="1">
            <a:spLocks noGrp="1"/>
          </p:cNvSpPr>
          <p:nvPr>
            <p:ph type="body" idx="3"/>
          </p:nvPr>
        </p:nvSpPr>
        <p:spPr>
          <a:xfrm>
            <a:off x="5868447" y="1520975"/>
            <a:ext cx="2410200" cy="30840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61"/>
        <p:cNvGrpSpPr/>
        <p:nvPr/>
      </p:nvGrpSpPr>
      <p:grpSpPr>
        <a:xfrm>
          <a:off x="0" y="0"/>
          <a:ext cx="0" cy="0"/>
          <a:chOff x="0" y="0"/>
          <a:chExt cx="0" cy="0"/>
        </a:xfrm>
      </p:grpSpPr>
      <p:grpSp>
        <p:nvGrpSpPr>
          <p:cNvPr id="162" name="Shape 162"/>
          <p:cNvGrpSpPr/>
          <p:nvPr/>
        </p:nvGrpSpPr>
        <p:grpSpPr>
          <a:xfrm>
            <a:off x="-76804" y="-364106"/>
            <a:ext cx="9492216" cy="5864919"/>
            <a:chOff x="-76804" y="-364106"/>
            <a:chExt cx="9492216" cy="5864919"/>
          </a:xfrm>
        </p:grpSpPr>
        <p:sp>
          <p:nvSpPr>
            <p:cNvPr id="163" name="Shape 163"/>
            <p:cNvSpPr/>
            <p:nvPr/>
          </p:nvSpPr>
          <p:spPr>
            <a:xfrm>
              <a:off x="0" y="0"/>
              <a:ext cx="9144000" cy="1147800"/>
            </a:xfrm>
            <a:prstGeom prst="rect">
              <a:avLst/>
            </a:prstGeom>
            <a:solidFill>
              <a:srgbClr val="0E004A"/>
            </a:solidFill>
            <a:ln>
              <a:noFill/>
            </a:ln>
          </p:spPr>
          <p:txBody>
            <a:bodyPr wrap="square" lIns="91425" tIns="91425" rIns="91425" bIns="91425" anchor="ctr" anchorCtr="0">
              <a:noAutofit/>
            </a:bodyPr>
            <a:lstStyle/>
            <a:p>
              <a:pPr lvl="0">
                <a:spcBef>
                  <a:spcPts val="0"/>
                </a:spcBef>
                <a:buNone/>
              </a:pPr>
              <a:endParaRPr/>
            </a:p>
          </p:txBody>
        </p:sp>
        <p:sp>
          <p:nvSpPr>
            <p:cNvPr id="164" name="Shape 164"/>
            <p:cNvSpPr/>
            <p:nvPr/>
          </p:nvSpPr>
          <p:spPr>
            <a:xfrm>
              <a:off x="4343698" y="910730"/>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5" name="Shape 165"/>
            <p:cNvSpPr/>
            <p:nvPr/>
          </p:nvSpPr>
          <p:spPr>
            <a:xfrm>
              <a:off x="8312875" y="-85400"/>
              <a:ext cx="542100" cy="542100"/>
            </a:xfrm>
            <a:prstGeom prst="ellipse">
              <a:avLst/>
            </a:prstGeom>
            <a:solidFill>
              <a:srgbClr val="432E64"/>
            </a:solidFill>
            <a:ln>
              <a:noFill/>
            </a:ln>
          </p:spPr>
          <p:txBody>
            <a:bodyPr wrap="square" lIns="91425" tIns="91425" rIns="91425" bIns="91425" anchor="ctr" anchorCtr="0">
              <a:noAutofit/>
            </a:bodyPr>
            <a:lstStyle/>
            <a:p>
              <a:pPr lvl="0">
                <a:spcBef>
                  <a:spcPts val="0"/>
                </a:spcBef>
                <a:buNone/>
              </a:pPr>
              <a:endParaRPr/>
            </a:p>
          </p:txBody>
        </p:sp>
        <p:sp>
          <p:nvSpPr>
            <p:cNvPr id="166" name="Shape 166"/>
            <p:cNvSpPr/>
            <p:nvPr/>
          </p:nvSpPr>
          <p:spPr>
            <a:xfrm rot="-899646">
              <a:off x="776862" y="-262199"/>
              <a:ext cx="900976" cy="856085"/>
            </a:xfrm>
            <a:prstGeom prst="pentagon">
              <a:avLst>
                <a:gd name="hf" fmla="val 105146"/>
                <a:gd name="vf" fmla="val 110557"/>
              </a:avLst>
            </a:prstGeom>
            <a:solidFill>
              <a:srgbClr val="432E64"/>
            </a:solidFill>
            <a:ln>
              <a:noFill/>
            </a:ln>
          </p:spPr>
          <p:txBody>
            <a:bodyPr wrap="square" lIns="91425" tIns="91425" rIns="91425" bIns="91425" anchor="ctr" anchorCtr="0">
              <a:noAutofit/>
            </a:bodyPr>
            <a:lstStyle/>
            <a:p>
              <a:pPr lvl="0">
                <a:spcBef>
                  <a:spcPts val="0"/>
                </a:spcBef>
                <a:buNone/>
              </a:pPr>
              <a:endParaRPr/>
            </a:p>
          </p:txBody>
        </p:sp>
        <p:sp>
          <p:nvSpPr>
            <p:cNvPr id="167" name="Shape 167"/>
            <p:cNvSpPr/>
            <p:nvPr/>
          </p:nvSpPr>
          <p:spPr>
            <a:xfrm rot="1763">
              <a:off x="8737998" y="3634823"/>
              <a:ext cx="585000" cy="556500"/>
            </a:xfrm>
            <a:prstGeom prst="pentagon">
              <a:avLst>
                <a:gd name="hf" fmla="val 105146"/>
                <a:gd name="vf" fmla="val 110557"/>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168" name="Shape 168"/>
            <p:cNvSpPr/>
            <p:nvPr/>
          </p:nvSpPr>
          <p:spPr>
            <a:xfrm rot="10800000">
              <a:off x="90420" y="4650313"/>
              <a:ext cx="983100" cy="850500"/>
            </a:xfrm>
            <a:prstGeom prst="triangle">
              <a:avLst>
                <a:gd name="adj" fmla="val 50000"/>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169" name="Shape 169"/>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wrap="square" lIns="91425" tIns="91425" rIns="91425" bIns="91425" anchor="ctr" anchorCtr="0">
              <a:noAutofit/>
            </a:bodyPr>
            <a:lstStyle/>
            <a:p>
              <a:pPr lvl="0" rtl="0">
                <a:spcBef>
                  <a:spcPts val="0"/>
                </a:spcBef>
                <a:buNone/>
              </a:pPr>
              <a:endParaRPr>
                <a:solidFill>
                  <a:srgbClr val="00B4C2"/>
                </a:solidFill>
              </a:endParaRPr>
            </a:p>
          </p:txBody>
        </p:sp>
        <p:sp>
          <p:nvSpPr>
            <p:cNvPr id="170" name="Shape 170"/>
            <p:cNvSpPr/>
            <p:nvPr/>
          </p:nvSpPr>
          <p:spPr>
            <a:xfrm>
              <a:off x="588219" y="-85402"/>
              <a:ext cx="421500" cy="4215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1" name="Shape 171"/>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2" name="Shape 172"/>
            <p:cNvSpPr/>
            <p:nvPr/>
          </p:nvSpPr>
          <p:spPr>
            <a:xfrm>
              <a:off x="8092376" y="131852"/>
              <a:ext cx="983100" cy="9831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3" name="Shape 173"/>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174" name="Shape 174"/>
            <p:cNvSpPr/>
            <p:nvPr/>
          </p:nvSpPr>
          <p:spPr>
            <a:xfrm>
              <a:off x="133504" y="-85397"/>
              <a:ext cx="231300" cy="231300"/>
            </a:xfrm>
            <a:prstGeom prst="ellipse">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175" name="Shape 175"/>
            <p:cNvSpPr/>
            <p:nvPr/>
          </p:nvSpPr>
          <p:spPr>
            <a:xfrm rot="10800000">
              <a:off x="343825" y="4290619"/>
              <a:ext cx="333300" cy="288300"/>
            </a:xfrm>
            <a:prstGeom prst="triangle">
              <a:avLst>
                <a:gd name="adj" fmla="val 50000"/>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176" name="Shape 176"/>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7" name="Shape 177"/>
            <p:cNvSpPr/>
            <p:nvPr/>
          </p:nvSpPr>
          <p:spPr>
            <a:xfrm>
              <a:off x="7800077" y="94976"/>
              <a:ext cx="307200" cy="265800"/>
            </a:xfrm>
            <a:prstGeom prst="triangle">
              <a:avLst>
                <a:gd name="adj" fmla="val 50000"/>
              </a:avLst>
            </a:pr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178" name="Shape 178"/>
            <p:cNvSpPr/>
            <p:nvPr/>
          </p:nvSpPr>
          <p:spPr>
            <a:xfrm>
              <a:off x="8578651" y="3939150"/>
              <a:ext cx="421500" cy="421500"/>
            </a:xfrm>
            <a:prstGeom prst="donut">
              <a:avLst>
                <a:gd name="adj" fmla="val 19671"/>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179" name="Shape 179"/>
            <p:cNvSpPr/>
            <p:nvPr/>
          </p:nvSpPr>
          <p:spPr>
            <a:xfrm>
              <a:off x="888873" y="4577655"/>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0" name="Shape 180"/>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wrap="square" lIns="91425" tIns="91425" rIns="91425" bIns="91425" anchor="ctr" anchorCtr="0">
              <a:noAutofit/>
            </a:bodyPr>
            <a:lstStyle/>
            <a:p>
              <a:pPr lvl="0">
                <a:spcBef>
                  <a:spcPts val="0"/>
                </a:spcBef>
                <a:buNone/>
              </a:pPr>
              <a:endParaRPr/>
            </a:p>
          </p:txBody>
        </p:sp>
        <p:sp>
          <p:nvSpPr>
            <p:cNvPr id="181" name="Shape 181"/>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2" name="Shape 182"/>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3" name="Shape 183"/>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184" name="Shape 184"/>
            <p:cNvSpPr/>
            <p:nvPr/>
          </p:nvSpPr>
          <p:spPr>
            <a:xfrm rot="10800000">
              <a:off x="4456350" y="1058785"/>
              <a:ext cx="231300" cy="200100"/>
            </a:xfrm>
            <a:prstGeom prst="triangle">
              <a:avLst>
                <a:gd name="adj" fmla="val 50000"/>
              </a:avLst>
            </a:prstGeom>
            <a:solidFill>
              <a:srgbClr val="FF9900"/>
            </a:solidFill>
            <a:ln>
              <a:noFill/>
            </a:ln>
          </p:spPr>
          <p:txBody>
            <a:bodyPr wrap="square" lIns="91425" tIns="91425" rIns="91425" bIns="91425" anchor="ctr" anchorCtr="0">
              <a:noAutofit/>
            </a:bodyPr>
            <a:lstStyle/>
            <a:p>
              <a:pPr lvl="0">
                <a:spcBef>
                  <a:spcPts val="0"/>
                </a:spcBef>
                <a:buNone/>
              </a:pPr>
              <a:endParaRPr/>
            </a:p>
          </p:txBody>
        </p:sp>
      </p:grpSp>
      <p:sp>
        <p:nvSpPr>
          <p:cNvPr id="185" name="Shape 185"/>
          <p:cNvSpPr txBox="1">
            <a:spLocks noGrp="1"/>
          </p:cNvSpPr>
          <p:nvPr>
            <p:ph type="title"/>
          </p:nvPr>
        </p:nvSpPr>
        <p:spPr>
          <a:xfrm>
            <a:off x="2047950" y="0"/>
            <a:ext cx="5048100" cy="11478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186"/>
        <p:cNvGrpSpPr/>
        <p:nvPr/>
      </p:nvGrpSpPr>
      <p:grpSpPr>
        <a:xfrm>
          <a:off x="0" y="0"/>
          <a:ext cx="0" cy="0"/>
          <a:chOff x="0" y="0"/>
          <a:chExt cx="0" cy="0"/>
        </a:xfrm>
      </p:grpSpPr>
      <p:grpSp>
        <p:nvGrpSpPr>
          <p:cNvPr id="187" name="Shape 187"/>
          <p:cNvGrpSpPr/>
          <p:nvPr/>
        </p:nvGrpSpPr>
        <p:grpSpPr>
          <a:xfrm>
            <a:off x="-76804" y="-364106"/>
            <a:ext cx="9492216" cy="5864919"/>
            <a:chOff x="-76804" y="-364106"/>
            <a:chExt cx="9492216" cy="5864919"/>
          </a:xfrm>
        </p:grpSpPr>
        <p:sp>
          <p:nvSpPr>
            <p:cNvPr id="188" name="Shape 188"/>
            <p:cNvSpPr/>
            <p:nvPr/>
          </p:nvSpPr>
          <p:spPr>
            <a:xfrm>
              <a:off x="0" y="3995700"/>
              <a:ext cx="9144000" cy="1147800"/>
            </a:xfrm>
            <a:prstGeom prst="rect">
              <a:avLst/>
            </a:prstGeom>
            <a:solidFill>
              <a:srgbClr val="0E004A"/>
            </a:solidFill>
            <a:ln>
              <a:noFill/>
            </a:ln>
          </p:spPr>
          <p:txBody>
            <a:bodyPr wrap="square" lIns="91425" tIns="91425" rIns="91425" bIns="91425" anchor="ctr" anchorCtr="0">
              <a:noAutofit/>
            </a:bodyPr>
            <a:lstStyle/>
            <a:p>
              <a:pPr lvl="0">
                <a:spcBef>
                  <a:spcPts val="0"/>
                </a:spcBef>
                <a:buNone/>
              </a:pPr>
              <a:endParaRPr/>
            </a:p>
          </p:txBody>
        </p:sp>
        <p:sp>
          <p:nvSpPr>
            <p:cNvPr id="189" name="Shape 189"/>
            <p:cNvSpPr/>
            <p:nvPr/>
          </p:nvSpPr>
          <p:spPr>
            <a:xfrm>
              <a:off x="4343698" y="3768355"/>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0" name="Shape 190"/>
            <p:cNvSpPr/>
            <p:nvPr/>
          </p:nvSpPr>
          <p:spPr>
            <a:xfrm>
              <a:off x="8312875" y="-85400"/>
              <a:ext cx="542100" cy="542100"/>
            </a:xfrm>
            <a:prstGeom prst="ellipse">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191" name="Shape 191"/>
            <p:cNvSpPr/>
            <p:nvPr/>
          </p:nvSpPr>
          <p:spPr>
            <a:xfrm rot="-899646">
              <a:off x="776862" y="-262199"/>
              <a:ext cx="900976" cy="856085"/>
            </a:xfrm>
            <a:prstGeom prst="pentagon">
              <a:avLst>
                <a:gd name="hf" fmla="val 105146"/>
                <a:gd name="vf" fmla="val 110557"/>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192" name="Shape 192"/>
            <p:cNvSpPr/>
            <p:nvPr/>
          </p:nvSpPr>
          <p:spPr>
            <a:xfrm rot="1763">
              <a:off x="8737998" y="3634823"/>
              <a:ext cx="585000" cy="556500"/>
            </a:xfrm>
            <a:prstGeom prst="pentagon">
              <a:avLst>
                <a:gd name="hf" fmla="val 105146"/>
                <a:gd name="vf" fmla="val 110557"/>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193" name="Shape 193"/>
            <p:cNvSpPr/>
            <p:nvPr/>
          </p:nvSpPr>
          <p:spPr>
            <a:xfrm rot="10800000">
              <a:off x="90420" y="4650313"/>
              <a:ext cx="983100" cy="850500"/>
            </a:xfrm>
            <a:prstGeom prst="triangle">
              <a:avLst>
                <a:gd name="adj" fmla="val 50000"/>
              </a:avLst>
            </a:prstGeom>
            <a:solidFill>
              <a:srgbClr val="432E64"/>
            </a:solidFill>
            <a:ln>
              <a:noFill/>
            </a:ln>
          </p:spPr>
          <p:txBody>
            <a:bodyPr wrap="square" lIns="91425" tIns="91425" rIns="91425" bIns="91425" anchor="ctr" anchorCtr="0">
              <a:noAutofit/>
            </a:bodyPr>
            <a:lstStyle/>
            <a:p>
              <a:pPr lvl="0">
                <a:spcBef>
                  <a:spcPts val="0"/>
                </a:spcBef>
                <a:buNone/>
              </a:pPr>
              <a:endParaRPr/>
            </a:p>
          </p:txBody>
        </p:sp>
        <p:sp>
          <p:nvSpPr>
            <p:cNvPr id="194" name="Shape 194"/>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wrap="square" lIns="91425" tIns="91425" rIns="91425" bIns="91425" anchor="ctr" anchorCtr="0">
              <a:noAutofit/>
            </a:bodyPr>
            <a:lstStyle/>
            <a:p>
              <a:pPr lvl="0" rtl="0">
                <a:spcBef>
                  <a:spcPts val="0"/>
                </a:spcBef>
                <a:buNone/>
              </a:pPr>
              <a:endParaRPr>
                <a:solidFill>
                  <a:srgbClr val="00B4C2"/>
                </a:solidFill>
              </a:endParaRPr>
            </a:p>
          </p:txBody>
        </p:sp>
        <p:sp>
          <p:nvSpPr>
            <p:cNvPr id="195" name="Shape 195"/>
            <p:cNvSpPr/>
            <p:nvPr/>
          </p:nvSpPr>
          <p:spPr>
            <a:xfrm>
              <a:off x="588219" y="-85402"/>
              <a:ext cx="421500" cy="4215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6" name="Shape 196"/>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7" name="Shape 197"/>
            <p:cNvSpPr/>
            <p:nvPr/>
          </p:nvSpPr>
          <p:spPr>
            <a:xfrm>
              <a:off x="8092376" y="131852"/>
              <a:ext cx="983100" cy="9831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8" name="Shape 198"/>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199" name="Shape 199"/>
            <p:cNvSpPr/>
            <p:nvPr/>
          </p:nvSpPr>
          <p:spPr>
            <a:xfrm>
              <a:off x="133504" y="-85397"/>
              <a:ext cx="231300" cy="231300"/>
            </a:xfrm>
            <a:prstGeom prst="ellipse">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200" name="Shape 200"/>
            <p:cNvSpPr/>
            <p:nvPr/>
          </p:nvSpPr>
          <p:spPr>
            <a:xfrm rot="10800000">
              <a:off x="343825" y="4290619"/>
              <a:ext cx="333300" cy="288300"/>
            </a:xfrm>
            <a:prstGeom prst="triangle">
              <a:avLst>
                <a:gd name="adj" fmla="val 50000"/>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201" name="Shape 201"/>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2" name="Shape 202"/>
            <p:cNvSpPr/>
            <p:nvPr/>
          </p:nvSpPr>
          <p:spPr>
            <a:xfrm>
              <a:off x="7800077" y="94976"/>
              <a:ext cx="307200" cy="265800"/>
            </a:xfrm>
            <a:prstGeom prst="triangle">
              <a:avLst>
                <a:gd name="adj" fmla="val 50000"/>
              </a:avLst>
            </a:pr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203" name="Shape 203"/>
            <p:cNvSpPr/>
            <p:nvPr/>
          </p:nvSpPr>
          <p:spPr>
            <a:xfrm>
              <a:off x="8578651" y="3939150"/>
              <a:ext cx="421500" cy="421500"/>
            </a:xfrm>
            <a:prstGeom prst="donut">
              <a:avLst>
                <a:gd name="adj" fmla="val 19671"/>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204" name="Shape 204"/>
            <p:cNvSpPr/>
            <p:nvPr/>
          </p:nvSpPr>
          <p:spPr>
            <a:xfrm>
              <a:off x="888873" y="4577655"/>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5" name="Shape 205"/>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wrap="square" lIns="91425" tIns="91425" rIns="91425" bIns="91425" anchor="ctr" anchorCtr="0">
              <a:noAutofit/>
            </a:bodyPr>
            <a:lstStyle/>
            <a:p>
              <a:pPr lvl="0">
                <a:spcBef>
                  <a:spcPts val="0"/>
                </a:spcBef>
                <a:buNone/>
              </a:pPr>
              <a:endParaRPr/>
            </a:p>
          </p:txBody>
        </p:sp>
        <p:sp>
          <p:nvSpPr>
            <p:cNvPr id="206" name="Shape 206"/>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7" name="Shape 207"/>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8" name="Shape 208"/>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209" name="Shape 209"/>
            <p:cNvSpPr/>
            <p:nvPr/>
          </p:nvSpPr>
          <p:spPr>
            <a:xfrm flipH="1">
              <a:off x="4456350" y="3879852"/>
              <a:ext cx="231300" cy="200100"/>
            </a:xfrm>
            <a:prstGeom prst="triangle">
              <a:avLst>
                <a:gd name="adj" fmla="val 50000"/>
              </a:avLst>
            </a:prstGeom>
            <a:solidFill>
              <a:srgbClr val="FF9900"/>
            </a:solidFill>
            <a:ln>
              <a:noFill/>
            </a:ln>
          </p:spPr>
          <p:txBody>
            <a:bodyPr wrap="square" lIns="91425" tIns="91425" rIns="91425" bIns="91425" anchor="ctr" anchorCtr="0">
              <a:noAutofit/>
            </a:bodyPr>
            <a:lstStyle/>
            <a:p>
              <a:pPr lvl="0">
                <a:spcBef>
                  <a:spcPts val="0"/>
                </a:spcBef>
                <a:buNone/>
              </a:pPr>
              <a:endParaRPr/>
            </a:p>
          </p:txBody>
        </p:sp>
      </p:grpSp>
      <p:sp>
        <p:nvSpPr>
          <p:cNvPr id="210" name="Shape 210"/>
          <p:cNvSpPr txBox="1">
            <a:spLocks noGrp="1"/>
          </p:cNvSpPr>
          <p:nvPr>
            <p:ph type="body" idx="1"/>
          </p:nvPr>
        </p:nvSpPr>
        <p:spPr>
          <a:xfrm>
            <a:off x="457200" y="4010402"/>
            <a:ext cx="8229600" cy="1133100"/>
          </a:xfrm>
          <a:prstGeom prst="rect">
            <a:avLst/>
          </a:prstGeom>
        </p:spPr>
        <p:txBody>
          <a:bodyPr wrap="square" lIns="91425" tIns="91425" rIns="91425" bIns="91425" anchor="ctr" anchorCtr="0"/>
          <a:lstStyle>
            <a:lvl1pPr lvl="0" algn="ctr">
              <a:spcBef>
                <a:spcPts val="360"/>
              </a:spcBef>
              <a:buSzPct val="100000"/>
              <a:buNone/>
              <a:defRPr sz="14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1"/>
        <p:cNvGrpSpPr/>
        <p:nvPr/>
      </p:nvGrpSpPr>
      <p:grpSpPr>
        <a:xfrm>
          <a:off x="0" y="0"/>
          <a:ext cx="0" cy="0"/>
          <a:chOff x="0" y="0"/>
          <a:chExt cx="0" cy="0"/>
        </a:xfrm>
      </p:grpSpPr>
      <p:grpSp>
        <p:nvGrpSpPr>
          <p:cNvPr id="212" name="Shape 212"/>
          <p:cNvGrpSpPr/>
          <p:nvPr/>
        </p:nvGrpSpPr>
        <p:grpSpPr>
          <a:xfrm>
            <a:off x="-76804" y="-364106"/>
            <a:ext cx="9492216" cy="5864919"/>
            <a:chOff x="-76804" y="-364106"/>
            <a:chExt cx="9492216" cy="5864919"/>
          </a:xfrm>
        </p:grpSpPr>
        <p:sp>
          <p:nvSpPr>
            <p:cNvPr id="213" name="Shape 213"/>
            <p:cNvSpPr/>
            <p:nvPr/>
          </p:nvSpPr>
          <p:spPr>
            <a:xfrm>
              <a:off x="8312875" y="-85400"/>
              <a:ext cx="542100" cy="542100"/>
            </a:xfrm>
            <a:prstGeom prst="ellipse">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214" name="Shape 214"/>
            <p:cNvSpPr/>
            <p:nvPr/>
          </p:nvSpPr>
          <p:spPr>
            <a:xfrm rot="-899646">
              <a:off x="776862" y="-262199"/>
              <a:ext cx="900976" cy="856085"/>
            </a:xfrm>
            <a:prstGeom prst="pentagon">
              <a:avLst>
                <a:gd name="hf" fmla="val 105146"/>
                <a:gd name="vf" fmla="val 110557"/>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215" name="Shape 215"/>
            <p:cNvSpPr/>
            <p:nvPr/>
          </p:nvSpPr>
          <p:spPr>
            <a:xfrm rot="1763">
              <a:off x="8737998" y="3634823"/>
              <a:ext cx="585000" cy="556500"/>
            </a:xfrm>
            <a:prstGeom prst="pentagon">
              <a:avLst>
                <a:gd name="hf" fmla="val 105146"/>
                <a:gd name="vf" fmla="val 110557"/>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216" name="Shape 216"/>
            <p:cNvSpPr/>
            <p:nvPr/>
          </p:nvSpPr>
          <p:spPr>
            <a:xfrm rot="10800000">
              <a:off x="90420" y="4650313"/>
              <a:ext cx="983100" cy="850500"/>
            </a:xfrm>
            <a:prstGeom prst="triangle">
              <a:avLst>
                <a:gd name="adj" fmla="val 50000"/>
              </a:avLst>
            </a:prstGeom>
            <a:solidFill>
              <a:srgbClr val="51387A"/>
            </a:solidFill>
            <a:ln>
              <a:noFill/>
            </a:ln>
          </p:spPr>
          <p:txBody>
            <a:bodyPr wrap="square" lIns="91425" tIns="91425" rIns="91425" bIns="91425" anchor="ctr" anchorCtr="0">
              <a:noAutofit/>
            </a:bodyPr>
            <a:lstStyle/>
            <a:p>
              <a:pPr lvl="0">
                <a:spcBef>
                  <a:spcPts val="0"/>
                </a:spcBef>
                <a:buNone/>
              </a:pPr>
              <a:endParaRPr/>
            </a:p>
          </p:txBody>
        </p:sp>
        <p:sp>
          <p:nvSpPr>
            <p:cNvPr id="217" name="Shape 217"/>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wrap="square" lIns="91425" tIns="91425" rIns="91425" bIns="91425" anchor="ctr" anchorCtr="0">
              <a:noAutofit/>
            </a:bodyPr>
            <a:lstStyle/>
            <a:p>
              <a:pPr lvl="0" rtl="0">
                <a:spcBef>
                  <a:spcPts val="0"/>
                </a:spcBef>
                <a:buNone/>
              </a:pPr>
              <a:endParaRPr>
                <a:solidFill>
                  <a:srgbClr val="00B4C2"/>
                </a:solidFill>
              </a:endParaRPr>
            </a:p>
          </p:txBody>
        </p:sp>
        <p:sp>
          <p:nvSpPr>
            <p:cNvPr id="218" name="Shape 218"/>
            <p:cNvSpPr/>
            <p:nvPr/>
          </p:nvSpPr>
          <p:spPr>
            <a:xfrm>
              <a:off x="588219" y="-85402"/>
              <a:ext cx="421500" cy="4215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9" name="Shape 219"/>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0" name="Shape 220"/>
            <p:cNvSpPr/>
            <p:nvPr/>
          </p:nvSpPr>
          <p:spPr>
            <a:xfrm>
              <a:off x="8092376" y="131852"/>
              <a:ext cx="983100" cy="983100"/>
            </a:xfrm>
            <a:prstGeom prst="ellipse">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1" name="Shape 221"/>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222" name="Shape 222"/>
            <p:cNvSpPr/>
            <p:nvPr/>
          </p:nvSpPr>
          <p:spPr>
            <a:xfrm>
              <a:off x="133504" y="-85397"/>
              <a:ext cx="231300" cy="231300"/>
            </a:xfrm>
            <a:prstGeom prst="ellipse">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223" name="Shape 223"/>
            <p:cNvSpPr/>
            <p:nvPr/>
          </p:nvSpPr>
          <p:spPr>
            <a:xfrm rot="10800000">
              <a:off x="343825" y="4290619"/>
              <a:ext cx="333300" cy="288300"/>
            </a:xfrm>
            <a:prstGeom prst="triangle">
              <a:avLst>
                <a:gd name="adj" fmla="val 50000"/>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224" name="Shape 224"/>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5" name="Shape 225"/>
            <p:cNvSpPr/>
            <p:nvPr/>
          </p:nvSpPr>
          <p:spPr>
            <a:xfrm>
              <a:off x="7800077" y="94976"/>
              <a:ext cx="307200" cy="265800"/>
            </a:xfrm>
            <a:prstGeom prst="triangle">
              <a:avLst>
                <a:gd name="adj" fmla="val 50000"/>
              </a:avLst>
            </a:pr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226" name="Shape 226"/>
            <p:cNvSpPr/>
            <p:nvPr/>
          </p:nvSpPr>
          <p:spPr>
            <a:xfrm>
              <a:off x="8578651" y="3939150"/>
              <a:ext cx="421500" cy="421500"/>
            </a:xfrm>
            <a:prstGeom prst="donut">
              <a:avLst>
                <a:gd name="adj" fmla="val 19671"/>
              </a:avLst>
            </a:prstGeom>
            <a:solidFill>
              <a:srgbClr val="C20E9B"/>
            </a:solidFill>
            <a:ln>
              <a:noFill/>
            </a:ln>
          </p:spPr>
          <p:txBody>
            <a:bodyPr wrap="square" lIns="91425" tIns="91425" rIns="91425" bIns="91425" anchor="ctr" anchorCtr="0">
              <a:noAutofit/>
            </a:bodyPr>
            <a:lstStyle/>
            <a:p>
              <a:pPr lvl="0">
                <a:spcBef>
                  <a:spcPts val="0"/>
                </a:spcBef>
                <a:buNone/>
              </a:pPr>
              <a:endParaRPr/>
            </a:p>
          </p:txBody>
        </p:sp>
        <p:sp>
          <p:nvSpPr>
            <p:cNvPr id="227" name="Shape 227"/>
            <p:cNvSpPr/>
            <p:nvPr/>
          </p:nvSpPr>
          <p:spPr>
            <a:xfrm>
              <a:off x="888873" y="4577655"/>
              <a:ext cx="456600" cy="456600"/>
            </a:xfrm>
            <a:prstGeom prst="ellipse">
              <a:avLst/>
            </a:prstGeom>
            <a:noFill/>
            <a:ln w="9525" cap="flat" cmpd="sng">
              <a:solidFill>
                <a:srgbClr val="6D9EEB"/>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8" name="Shape 228"/>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wrap="square" lIns="91425" tIns="91425" rIns="91425" bIns="91425" anchor="ctr" anchorCtr="0">
              <a:noAutofit/>
            </a:bodyPr>
            <a:lstStyle/>
            <a:p>
              <a:pPr lvl="0">
                <a:spcBef>
                  <a:spcPts val="0"/>
                </a:spcBef>
                <a:buNone/>
              </a:pPr>
              <a:endParaRPr/>
            </a:p>
          </p:txBody>
        </p:sp>
        <p:sp>
          <p:nvSpPr>
            <p:cNvPr id="229" name="Shape 229"/>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0" name="Shape 230"/>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1" name="Shape 231"/>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wrap="square" lIns="91425" tIns="91425" rIns="91425" bIns="91425" anchor="ctr" anchorCtr="0">
              <a:noAutofit/>
            </a:bodyPr>
            <a:lstStyle/>
            <a:p>
              <a:pPr lvl="0">
                <a:spcBef>
                  <a:spcPts val="0"/>
                </a:spcBef>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432E64"/>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047950" y="0"/>
            <a:ext cx="5048100" cy="1147800"/>
          </a:xfrm>
          <a:prstGeom prst="rect">
            <a:avLst/>
          </a:prstGeom>
          <a:noFill/>
          <a:ln>
            <a:noFill/>
          </a:ln>
        </p:spPr>
        <p:txBody>
          <a:bodyPr wrap="square" lIns="91425" tIns="91425" rIns="91425" bIns="91425" anchor="ctr" anchorCtr="0"/>
          <a:lstStyle>
            <a:lvl1pPr lvl="0" algn="ctr">
              <a:spcBef>
                <a:spcPts val="0"/>
              </a:spcBef>
              <a:buClr>
                <a:srgbClr val="FFFFFF"/>
              </a:buClr>
              <a:buSzPct val="100000"/>
              <a:buFont typeface="Nixie One"/>
              <a:buNone/>
              <a:defRPr sz="1800">
                <a:solidFill>
                  <a:srgbClr val="FFFFFF"/>
                </a:solidFill>
                <a:latin typeface="Nixie One"/>
                <a:ea typeface="Nixie One"/>
                <a:cs typeface="Nixie One"/>
                <a:sym typeface="Nixie One"/>
              </a:defRPr>
            </a:lvl1pPr>
            <a:lvl2pPr lvl="1" algn="ctr">
              <a:spcBef>
                <a:spcPts val="0"/>
              </a:spcBef>
              <a:buClr>
                <a:srgbClr val="FFFFFF"/>
              </a:buClr>
              <a:buSzPct val="100000"/>
              <a:buFont typeface="Nixie One"/>
              <a:buNone/>
              <a:defRPr sz="1800">
                <a:solidFill>
                  <a:srgbClr val="FFFFFF"/>
                </a:solidFill>
                <a:latin typeface="Nixie One"/>
                <a:ea typeface="Nixie One"/>
                <a:cs typeface="Nixie One"/>
                <a:sym typeface="Nixie One"/>
              </a:defRPr>
            </a:lvl2pPr>
            <a:lvl3pPr lvl="2" algn="ctr">
              <a:spcBef>
                <a:spcPts val="0"/>
              </a:spcBef>
              <a:buClr>
                <a:srgbClr val="FFFFFF"/>
              </a:buClr>
              <a:buSzPct val="100000"/>
              <a:buFont typeface="Nixie One"/>
              <a:buNone/>
              <a:defRPr sz="1800">
                <a:solidFill>
                  <a:srgbClr val="FFFFFF"/>
                </a:solidFill>
                <a:latin typeface="Nixie One"/>
                <a:ea typeface="Nixie One"/>
                <a:cs typeface="Nixie One"/>
                <a:sym typeface="Nixie One"/>
              </a:defRPr>
            </a:lvl3pPr>
            <a:lvl4pPr lvl="3" algn="ctr">
              <a:spcBef>
                <a:spcPts val="0"/>
              </a:spcBef>
              <a:buClr>
                <a:srgbClr val="FFFFFF"/>
              </a:buClr>
              <a:buSzPct val="100000"/>
              <a:buFont typeface="Nixie One"/>
              <a:buNone/>
              <a:defRPr sz="1800">
                <a:solidFill>
                  <a:srgbClr val="FFFFFF"/>
                </a:solidFill>
                <a:latin typeface="Nixie One"/>
                <a:ea typeface="Nixie One"/>
                <a:cs typeface="Nixie One"/>
                <a:sym typeface="Nixie One"/>
              </a:defRPr>
            </a:lvl4pPr>
            <a:lvl5pPr lvl="4" algn="ctr">
              <a:spcBef>
                <a:spcPts val="0"/>
              </a:spcBef>
              <a:buClr>
                <a:srgbClr val="FFFFFF"/>
              </a:buClr>
              <a:buSzPct val="100000"/>
              <a:buFont typeface="Nixie One"/>
              <a:buNone/>
              <a:defRPr sz="1800">
                <a:solidFill>
                  <a:srgbClr val="FFFFFF"/>
                </a:solidFill>
                <a:latin typeface="Nixie One"/>
                <a:ea typeface="Nixie One"/>
                <a:cs typeface="Nixie One"/>
                <a:sym typeface="Nixie One"/>
              </a:defRPr>
            </a:lvl5pPr>
            <a:lvl6pPr lvl="5" algn="ctr">
              <a:spcBef>
                <a:spcPts val="0"/>
              </a:spcBef>
              <a:buClr>
                <a:srgbClr val="FFFFFF"/>
              </a:buClr>
              <a:buSzPct val="100000"/>
              <a:buFont typeface="Nixie One"/>
              <a:buNone/>
              <a:defRPr sz="1800">
                <a:solidFill>
                  <a:srgbClr val="FFFFFF"/>
                </a:solidFill>
                <a:latin typeface="Nixie One"/>
                <a:ea typeface="Nixie One"/>
                <a:cs typeface="Nixie One"/>
                <a:sym typeface="Nixie One"/>
              </a:defRPr>
            </a:lvl6pPr>
            <a:lvl7pPr lvl="6" algn="ctr">
              <a:spcBef>
                <a:spcPts val="0"/>
              </a:spcBef>
              <a:buClr>
                <a:srgbClr val="FFFFFF"/>
              </a:buClr>
              <a:buSzPct val="100000"/>
              <a:buFont typeface="Nixie One"/>
              <a:buNone/>
              <a:defRPr sz="1800">
                <a:solidFill>
                  <a:srgbClr val="FFFFFF"/>
                </a:solidFill>
                <a:latin typeface="Nixie One"/>
                <a:ea typeface="Nixie One"/>
                <a:cs typeface="Nixie One"/>
                <a:sym typeface="Nixie One"/>
              </a:defRPr>
            </a:lvl7pPr>
            <a:lvl8pPr lvl="7" algn="ctr">
              <a:spcBef>
                <a:spcPts val="0"/>
              </a:spcBef>
              <a:buClr>
                <a:srgbClr val="FFFFFF"/>
              </a:buClr>
              <a:buSzPct val="100000"/>
              <a:buFont typeface="Nixie One"/>
              <a:buNone/>
              <a:defRPr sz="1800">
                <a:solidFill>
                  <a:srgbClr val="FFFFFF"/>
                </a:solidFill>
                <a:latin typeface="Nixie One"/>
                <a:ea typeface="Nixie One"/>
                <a:cs typeface="Nixie One"/>
                <a:sym typeface="Nixie One"/>
              </a:defRPr>
            </a:lvl8pPr>
            <a:lvl9pPr lvl="8" algn="ctr">
              <a:spcBef>
                <a:spcPts val="0"/>
              </a:spcBef>
              <a:buClr>
                <a:srgbClr val="FFFFFF"/>
              </a:buClr>
              <a:buSzPct val="100000"/>
              <a:buFont typeface="Nixie One"/>
              <a:buNone/>
              <a:defRPr sz="1800">
                <a:solidFill>
                  <a:srgbClr val="FFFFFF"/>
                </a:solidFill>
                <a:latin typeface="Nixie One"/>
                <a:ea typeface="Nixie One"/>
                <a:cs typeface="Nixie One"/>
                <a:sym typeface="Nixie One"/>
              </a:defRPr>
            </a:lvl9pPr>
          </a:lstStyle>
          <a:p>
            <a:endParaRPr/>
          </a:p>
        </p:txBody>
      </p:sp>
      <p:sp>
        <p:nvSpPr>
          <p:cNvPr id="7" name="Shape 7"/>
          <p:cNvSpPr txBox="1">
            <a:spLocks noGrp="1"/>
          </p:cNvSpPr>
          <p:nvPr>
            <p:ph type="body" idx="1"/>
          </p:nvPr>
        </p:nvSpPr>
        <p:spPr>
          <a:xfrm>
            <a:off x="1750800" y="1513000"/>
            <a:ext cx="5642400" cy="3099900"/>
          </a:xfrm>
          <a:prstGeom prst="rect">
            <a:avLst/>
          </a:prstGeom>
          <a:noFill/>
          <a:ln>
            <a:noFill/>
          </a:ln>
        </p:spPr>
        <p:txBody>
          <a:bodyPr wrap="square" lIns="91425" tIns="91425" rIns="91425" bIns="91425" anchor="t" anchorCtr="0"/>
          <a:lstStyle>
            <a:lvl1pPr lvl="0">
              <a:spcBef>
                <a:spcPts val="600"/>
              </a:spcBef>
              <a:buClr>
                <a:srgbClr val="8E7CC3"/>
              </a:buClr>
              <a:buSzPct val="100000"/>
              <a:buFont typeface="Inconsolata"/>
              <a:buChar char="◍"/>
              <a:defRPr sz="2000">
                <a:solidFill>
                  <a:srgbClr val="FFFFFF"/>
                </a:solidFill>
                <a:latin typeface="Inconsolata"/>
                <a:ea typeface="Inconsolata"/>
                <a:cs typeface="Inconsolata"/>
                <a:sym typeface="Inconsolata"/>
              </a:defRPr>
            </a:lvl1pPr>
            <a:lvl2pPr lvl="1">
              <a:spcBef>
                <a:spcPts val="480"/>
              </a:spcBef>
              <a:buClr>
                <a:srgbClr val="8E7CC3"/>
              </a:buClr>
              <a:buSzPct val="100000"/>
              <a:buFont typeface="Inconsolata"/>
              <a:buChar char="◌"/>
              <a:defRPr sz="2000">
                <a:solidFill>
                  <a:srgbClr val="FFFFFF"/>
                </a:solidFill>
                <a:latin typeface="Inconsolata"/>
                <a:ea typeface="Inconsolata"/>
                <a:cs typeface="Inconsolata"/>
                <a:sym typeface="Inconsolata"/>
              </a:defRPr>
            </a:lvl2pPr>
            <a:lvl3pPr lvl="2">
              <a:spcBef>
                <a:spcPts val="480"/>
              </a:spcBef>
              <a:buClr>
                <a:srgbClr val="8E7CC3"/>
              </a:buClr>
              <a:buSzPct val="100000"/>
              <a:buFont typeface="Inconsolata"/>
              <a:buChar char="◌"/>
              <a:defRPr sz="2000">
                <a:solidFill>
                  <a:srgbClr val="FFFFFF"/>
                </a:solidFill>
                <a:latin typeface="Inconsolata"/>
                <a:ea typeface="Inconsolata"/>
                <a:cs typeface="Inconsolata"/>
                <a:sym typeface="Inconsolata"/>
              </a:defRPr>
            </a:lvl3pPr>
            <a:lvl4pPr lvl="3">
              <a:spcBef>
                <a:spcPts val="360"/>
              </a:spcBef>
              <a:buClr>
                <a:srgbClr val="8E7CC3"/>
              </a:buClr>
              <a:buSzPct val="100000"/>
              <a:buFont typeface="Inconsolata"/>
              <a:buChar char="◌"/>
              <a:defRPr sz="2000">
                <a:solidFill>
                  <a:srgbClr val="FFFFFF"/>
                </a:solidFill>
                <a:latin typeface="Inconsolata"/>
                <a:ea typeface="Inconsolata"/>
                <a:cs typeface="Inconsolata"/>
                <a:sym typeface="Inconsolata"/>
              </a:defRPr>
            </a:lvl4pPr>
            <a:lvl5pPr lvl="4">
              <a:spcBef>
                <a:spcPts val="360"/>
              </a:spcBef>
              <a:buClr>
                <a:srgbClr val="8E7CC3"/>
              </a:buClr>
              <a:buSzPct val="100000"/>
              <a:buFont typeface="Inconsolata"/>
              <a:buChar char="◌"/>
              <a:defRPr sz="2000">
                <a:solidFill>
                  <a:srgbClr val="FFFFFF"/>
                </a:solidFill>
                <a:latin typeface="Inconsolata"/>
                <a:ea typeface="Inconsolata"/>
                <a:cs typeface="Inconsolata"/>
                <a:sym typeface="Inconsolata"/>
              </a:defRPr>
            </a:lvl5pPr>
            <a:lvl6pPr lvl="5">
              <a:spcBef>
                <a:spcPts val="360"/>
              </a:spcBef>
              <a:buClr>
                <a:srgbClr val="8E7CC3"/>
              </a:buClr>
              <a:buSzPct val="100000"/>
              <a:buFont typeface="Inconsolata"/>
              <a:buChar char="◌"/>
              <a:defRPr sz="2000">
                <a:solidFill>
                  <a:srgbClr val="FFFFFF"/>
                </a:solidFill>
                <a:latin typeface="Inconsolata"/>
                <a:ea typeface="Inconsolata"/>
                <a:cs typeface="Inconsolata"/>
                <a:sym typeface="Inconsolata"/>
              </a:defRPr>
            </a:lvl6pPr>
            <a:lvl7pPr lvl="6">
              <a:spcBef>
                <a:spcPts val="360"/>
              </a:spcBef>
              <a:buClr>
                <a:srgbClr val="8E7CC3"/>
              </a:buClr>
              <a:buSzPct val="100000"/>
              <a:buFont typeface="Inconsolata"/>
              <a:buChar char="◌"/>
              <a:defRPr sz="2000">
                <a:solidFill>
                  <a:srgbClr val="FFFFFF"/>
                </a:solidFill>
                <a:latin typeface="Inconsolata"/>
                <a:ea typeface="Inconsolata"/>
                <a:cs typeface="Inconsolata"/>
                <a:sym typeface="Inconsolata"/>
              </a:defRPr>
            </a:lvl7pPr>
            <a:lvl8pPr lvl="7">
              <a:spcBef>
                <a:spcPts val="360"/>
              </a:spcBef>
              <a:buClr>
                <a:srgbClr val="8E7CC3"/>
              </a:buClr>
              <a:buSzPct val="100000"/>
              <a:buFont typeface="Inconsolata"/>
              <a:buChar char="◌"/>
              <a:defRPr sz="2000">
                <a:solidFill>
                  <a:srgbClr val="FFFFFF"/>
                </a:solidFill>
                <a:latin typeface="Inconsolata"/>
                <a:ea typeface="Inconsolata"/>
                <a:cs typeface="Inconsolata"/>
                <a:sym typeface="Inconsolata"/>
              </a:defRPr>
            </a:lvl8pPr>
            <a:lvl9pPr lvl="8">
              <a:spcBef>
                <a:spcPts val="360"/>
              </a:spcBef>
              <a:buClr>
                <a:srgbClr val="8E7CC3"/>
              </a:buClr>
              <a:buSzPct val="100000"/>
              <a:buFont typeface="Inconsolata"/>
              <a:buChar char="◌"/>
              <a:defRPr sz="2000">
                <a:solidFill>
                  <a:srgbClr val="FFFFFF"/>
                </a:solidFill>
                <a:latin typeface="Inconsolata"/>
                <a:ea typeface="Inconsolata"/>
                <a:cs typeface="Inconsolata"/>
                <a:sym typeface="Inconsola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ddbxFi3-UO4"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lcsTVBsE58oZ3lR3cdV1Ja1rkcEKMwxF/view"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11MlBE1arW4mlmBhqDXj-NjU2_vCknAr-/view"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GX_1q5c7jIU"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X2FpyQW4AIR0KoGXzNeUsMdIvS7Knv4g/view"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3s2CV257RTI"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rive.google.com/file/d/1VvQg6iN9CijlsxoLAA7O_wZ0nkHbtjR5/view"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hms_PF_CKV4"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rive.google.com/file/d/1eohHKGBnXqupIyJWb2KQne_leUb99L8j/view"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hyperlink" Target="https://drive.google.com/file/d/1__qHY6K52gUg-zKYBcFIOMKlCOsN-DVJ/view"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xY_GMnQvj6E"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PEwf8e5jHTg"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dFDx-L7PcrY"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1OgAmsGxYYM"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file/d/1lcsTVBsE58oZ3lR3cdV1Ja1rkcEKMwxF/view"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UOZzX9SORqVtftOt_sqHsB6Ai_yXOeO2/view"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ctrTitle"/>
          </p:nvPr>
        </p:nvSpPr>
        <p:spPr>
          <a:xfrm>
            <a:off x="2878525" y="1991825"/>
            <a:ext cx="3387000" cy="1159800"/>
          </a:xfrm>
          <a:prstGeom prst="rect">
            <a:avLst/>
          </a:prstGeom>
        </p:spPr>
        <p:txBody>
          <a:bodyPr wrap="square" lIns="91425" tIns="91425" rIns="91425" bIns="91425" anchor="ctr" anchorCtr="0">
            <a:noAutofit/>
          </a:bodyPr>
          <a:lstStyle/>
          <a:p>
            <a:pPr lvl="0">
              <a:spcBef>
                <a:spcPts val="0"/>
              </a:spcBef>
              <a:buNone/>
            </a:pPr>
            <a:r>
              <a:rPr lang="en"/>
              <a:t>A11544:</a:t>
            </a:r>
          </a:p>
          <a:p>
            <a:pPr lvl="0">
              <a:spcBef>
                <a:spcPts val="0"/>
              </a:spcBef>
              <a:buNone/>
            </a:pPr>
            <a:r>
              <a:rPr lang="en"/>
              <a:t>Fugues!</a:t>
            </a:r>
          </a:p>
          <a:p>
            <a:pPr lvl="0">
              <a:spcBef>
                <a:spcPts val="0"/>
              </a:spcBef>
              <a:buNone/>
            </a:pPr>
            <a:r>
              <a:rPr lang="en"/>
              <a:t>(FYOOgz)</a:t>
            </a:r>
          </a:p>
        </p:txBody>
      </p:sp>
      <p:sp>
        <p:nvSpPr>
          <p:cNvPr id="2" name="TextBox 1"/>
          <p:cNvSpPr txBox="1"/>
          <p:nvPr/>
        </p:nvSpPr>
        <p:spPr>
          <a:xfrm>
            <a:off x="5334000" y="4210547"/>
            <a:ext cx="3810000" cy="738664"/>
          </a:xfrm>
          <a:prstGeom prst="rect">
            <a:avLst/>
          </a:prstGeom>
          <a:noFill/>
        </p:spPr>
        <p:txBody>
          <a:bodyPr wrap="square" rtlCol="0">
            <a:spAutoFit/>
          </a:bodyPr>
          <a:lstStyle/>
          <a:p>
            <a:r>
              <a:rPr lang="en-US" b="1" dirty="0">
                <a:solidFill>
                  <a:schemeClr val="bg1"/>
                </a:solidFill>
              </a:rPr>
              <a:t>https://docs.google.com/presentation/d/1TT83M-u6k-u4fat_WIQcue8eV8-mPazQlOqb_Pt6UxA/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2047950" y="0"/>
            <a:ext cx="5048100" cy="1147800"/>
          </a:xfrm>
          <a:prstGeom prst="rect">
            <a:avLst/>
          </a:prstGeom>
        </p:spPr>
        <p:txBody>
          <a:bodyPr wrap="square" lIns="91425" tIns="91425" rIns="91425" bIns="91425" anchor="ctr" anchorCtr="0">
            <a:noAutofit/>
          </a:bodyPr>
          <a:lstStyle/>
          <a:p>
            <a:pPr lvl="0" rtl="0">
              <a:spcBef>
                <a:spcPts val="0"/>
              </a:spcBef>
              <a:buNone/>
            </a:pPr>
            <a:r>
              <a:rPr lang="en"/>
              <a:t>What's in a Fugue?</a:t>
            </a:r>
          </a:p>
        </p:txBody>
      </p:sp>
      <p:sp>
        <p:nvSpPr>
          <p:cNvPr id="325" name="Shape 325"/>
          <p:cNvSpPr txBox="1">
            <a:spLocks noGrp="1"/>
          </p:cNvSpPr>
          <p:nvPr>
            <p:ph type="body" idx="1"/>
          </p:nvPr>
        </p:nvSpPr>
        <p:spPr>
          <a:xfrm>
            <a:off x="1750800" y="1513000"/>
            <a:ext cx="5642400" cy="3099900"/>
          </a:xfrm>
          <a:prstGeom prst="rect">
            <a:avLst/>
          </a:prstGeom>
        </p:spPr>
        <p:txBody>
          <a:bodyPr wrap="square" lIns="91425" tIns="91425" rIns="91425" bIns="91425" anchor="t" anchorCtr="0">
            <a:noAutofit/>
          </a:bodyPr>
          <a:lstStyle/>
          <a:p>
            <a:pPr marL="457200" lvl="0" indent="-355600" rtl="0">
              <a:spcBef>
                <a:spcPts val="0"/>
              </a:spcBef>
              <a:spcAft>
                <a:spcPts val="0"/>
              </a:spcAft>
              <a:buSzPct val="100000"/>
            </a:pPr>
            <a:r>
              <a:rPr lang="en"/>
              <a:t>Subject/Answer</a:t>
            </a:r>
          </a:p>
          <a:p>
            <a:pPr marL="914400" lvl="1" indent="-355600" rtl="0">
              <a:spcBef>
                <a:spcPts val="0"/>
              </a:spcBef>
              <a:spcAft>
                <a:spcPts val="0"/>
              </a:spcAft>
              <a:buSzPct val="100000"/>
            </a:pPr>
            <a:r>
              <a:rPr lang="en"/>
              <a:t>Entry</a:t>
            </a:r>
          </a:p>
          <a:p>
            <a:pPr marL="1371600" lvl="2" indent="-355600" rtl="0">
              <a:spcBef>
                <a:spcPts val="0"/>
              </a:spcBef>
              <a:spcAft>
                <a:spcPts val="0"/>
              </a:spcAft>
              <a:buSzPct val="100000"/>
            </a:pPr>
            <a:r>
              <a:rPr lang="en"/>
              <a:t>False Entry</a:t>
            </a:r>
          </a:p>
          <a:p>
            <a:pPr marL="457200" lvl="0" indent="-355600" rtl="0">
              <a:spcBef>
                <a:spcPts val="0"/>
              </a:spcBef>
              <a:spcAft>
                <a:spcPts val="0"/>
              </a:spcAft>
              <a:buSzPct val="100000"/>
            </a:pPr>
            <a:r>
              <a:rPr lang="en"/>
              <a:t>Voice</a:t>
            </a:r>
          </a:p>
          <a:p>
            <a:pPr marL="914400" lvl="1" indent="-355600" rtl="0">
              <a:spcBef>
                <a:spcPts val="0"/>
              </a:spcBef>
              <a:buSzPct val="100000"/>
            </a:pPr>
            <a:r>
              <a:rPr lang="en"/>
              <a:t>Soprano/Alto/Tenor/Bass (SATB)</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2047950" y="0"/>
            <a:ext cx="5048100" cy="1147800"/>
          </a:xfrm>
          <a:prstGeom prst="rect">
            <a:avLst/>
          </a:prstGeom>
        </p:spPr>
        <p:txBody>
          <a:bodyPr wrap="square" lIns="91425" tIns="91425" rIns="91425" bIns="91425" anchor="ctr" anchorCtr="0">
            <a:noAutofit/>
          </a:bodyPr>
          <a:lstStyle/>
          <a:p>
            <a:pPr lvl="0" rtl="0">
              <a:spcBef>
                <a:spcPts val="0"/>
              </a:spcBef>
              <a:buNone/>
            </a:pPr>
            <a:r>
              <a:rPr lang="en"/>
              <a:t>What's in a Fugue?</a:t>
            </a:r>
          </a:p>
        </p:txBody>
      </p:sp>
      <p:sp>
        <p:nvSpPr>
          <p:cNvPr id="331" name="Shape 331"/>
          <p:cNvSpPr txBox="1">
            <a:spLocks noGrp="1"/>
          </p:cNvSpPr>
          <p:nvPr>
            <p:ph type="body" idx="1"/>
          </p:nvPr>
        </p:nvSpPr>
        <p:spPr>
          <a:xfrm>
            <a:off x="1750800" y="1513000"/>
            <a:ext cx="5903400" cy="3099900"/>
          </a:xfrm>
          <a:prstGeom prst="rect">
            <a:avLst/>
          </a:prstGeom>
        </p:spPr>
        <p:txBody>
          <a:bodyPr wrap="square" lIns="91425" tIns="91425" rIns="91425" bIns="91425" anchor="t" anchorCtr="0">
            <a:noAutofit/>
          </a:bodyPr>
          <a:lstStyle/>
          <a:p>
            <a:pPr marL="457200" lvl="0" indent="-355600" rtl="0">
              <a:spcBef>
                <a:spcPts val="0"/>
              </a:spcBef>
              <a:spcAft>
                <a:spcPts val="0"/>
              </a:spcAft>
              <a:buSzPct val="100000"/>
            </a:pPr>
            <a:r>
              <a:rPr lang="en"/>
              <a:t>Subject/Answer</a:t>
            </a:r>
          </a:p>
          <a:p>
            <a:pPr marL="914400" lvl="1" indent="-355600" rtl="0">
              <a:spcBef>
                <a:spcPts val="0"/>
              </a:spcBef>
              <a:spcAft>
                <a:spcPts val="0"/>
              </a:spcAft>
              <a:buSzPct val="100000"/>
            </a:pPr>
            <a:r>
              <a:rPr lang="en"/>
              <a:t>Entry</a:t>
            </a:r>
          </a:p>
          <a:p>
            <a:pPr marL="1371600" lvl="2" indent="-355600" rtl="0">
              <a:spcBef>
                <a:spcPts val="0"/>
              </a:spcBef>
              <a:spcAft>
                <a:spcPts val="0"/>
              </a:spcAft>
              <a:buSzPct val="100000"/>
            </a:pPr>
            <a:r>
              <a:rPr lang="en"/>
              <a:t>False Entry</a:t>
            </a:r>
          </a:p>
          <a:p>
            <a:pPr marL="457200" lvl="0" indent="-355600" rtl="0">
              <a:spcBef>
                <a:spcPts val="0"/>
              </a:spcBef>
              <a:spcAft>
                <a:spcPts val="0"/>
              </a:spcAft>
              <a:buSzPct val="100000"/>
            </a:pPr>
            <a:r>
              <a:rPr lang="en"/>
              <a:t>Voice</a:t>
            </a:r>
          </a:p>
          <a:p>
            <a:pPr marL="914400" lvl="1" indent="-355600" rtl="0">
              <a:spcBef>
                <a:spcPts val="0"/>
              </a:spcBef>
              <a:spcAft>
                <a:spcPts val="0"/>
              </a:spcAft>
              <a:buSzPct val="100000"/>
            </a:pPr>
            <a:r>
              <a:rPr lang="en"/>
              <a:t>Soprano/Alto/Tenor/Bass (SATB)</a:t>
            </a:r>
          </a:p>
          <a:p>
            <a:pPr marL="457200" lvl="0" indent="-355600" rtl="0">
              <a:spcBef>
                <a:spcPts val="0"/>
              </a:spcBef>
              <a:spcAft>
                <a:spcPts val="0"/>
              </a:spcAft>
              <a:buSzPct val="100000"/>
            </a:pPr>
            <a:r>
              <a:rPr lang="en"/>
              <a:t>Episodes</a:t>
            </a:r>
          </a:p>
          <a:p>
            <a:pPr marL="914400" lvl="1" indent="-355600" rtl="0">
              <a:spcBef>
                <a:spcPts val="0"/>
              </a:spcBef>
              <a:buSzPct val="100000"/>
            </a:pPr>
            <a:r>
              <a:rPr lang="en"/>
              <a:t>Modulation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2047950" y="0"/>
            <a:ext cx="5048100" cy="1147800"/>
          </a:xfrm>
          <a:prstGeom prst="rect">
            <a:avLst/>
          </a:prstGeom>
        </p:spPr>
        <p:txBody>
          <a:bodyPr wrap="square" lIns="91425" tIns="91425" rIns="91425" bIns="91425" anchor="ctr" anchorCtr="0">
            <a:noAutofit/>
          </a:bodyPr>
          <a:lstStyle/>
          <a:p>
            <a:pPr lvl="0" rtl="0">
              <a:spcBef>
                <a:spcPts val="0"/>
              </a:spcBef>
              <a:buNone/>
            </a:pPr>
            <a:r>
              <a:rPr lang="en"/>
              <a:t>What's in a Fugue?</a:t>
            </a:r>
          </a:p>
        </p:txBody>
      </p:sp>
      <p:sp>
        <p:nvSpPr>
          <p:cNvPr id="337" name="Shape 337"/>
          <p:cNvSpPr txBox="1">
            <a:spLocks noGrp="1"/>
          </p:cNvSpPr>
          <p:nvPr>
            <p:ph type="body" idx="1"/>
          </p:nvPr>
        </p:nvSpPr>
        <p:spPr>
          <a:xfrm>
            <a:off x="1750800" y="1513000"/>
            <a:ext cx="5903400" cy="3099900"/>
          </a:xfrm>
          <a:prstGeom prst="rect">
            <a:avLst/>
          </a:prstGeom>
        </p:spPr>
        <p:txBody>
          <a:bodyPr wrap="square" lIns="91425" tIns="91425" rIns="91425" bIns="91425" anchor="t" anchorCtr="0">
            <a:noAutofit/>
          </a:bodyPr>
          <a:lstStyle/>
          <a:p>
            <a:pPr marL="457200" lvl="0" indent="-355600" rtl="0">
              <a:spcBef>
                <a:spcPts val="0"/>
              </a:spcBef>
              <a:spcAft>
                <a:spcPts val="0"/>
              </a:spcAft>
              <a:buSzPct val="100000"/>
            </a:pPr>
            <a:r>
              <a:rPr lang="en"/>
              <a:t>Subject/Answer</a:t>
            </a:r>
          </a:p>
          <a:p>
            <a:pPr marL="914400" lvl="1" indent="-355600" rtl="0">
              <a:spcBef>
                <a:spcPts val="0"/>
              </a:spcBef>
              <a:spcAft>
                <a:spcPts val="0"/>
              </a:spcAft>
              <a:buSzPct val="100000"/>
            </a:pPr>
            <a:r>
              <a:rPr lang="en"/>
              <a:t>Entry</a:t>
            </a:r>
          </a:p>
          <a:p>
            <a:pPr marL="1371600" lvl="2" indent="-355600" rtl="0">
              <a:spcBef>
                <a:spcPts val="0"/>
              </a:spcBef>
              <a:spcAft>
                <a:spcPts val="0"/>
              </a:spcAft>
              <a:buSzPct val="100000"/>
            </a:pPr>
            <a:r>
              <a:rPr lang="en"/>
              <a:t>False Entry</a:t>
            </a:r>
          </a:p>
          <a:p>
            <a:pPr marL="457200" lvl="0" indent="-355600" rtl="0">
              <a:spcBef>
                <a:spcPts val="0"/>
              </a:spcBef>
              <a:spcAft>
                <a:spcPts val="0"/>
              </a:spcAft>
              <a:buSzPct val="100000"/>
            </a:pPr>
            <a:r>
              <a:rPr lang="en"/>
              <a:t>Voice</a:t>
            </a:r>
          </a:p>
          <a:p>
            <a:pPr marL="914400" lvl="1" indent="-355600" rtl="0">
              <a:spcBef>
                <a:spcPts val="0"/>
              </a:spcBef>
              <a:spcAft>
                <a:spcPts val="0"/>
              </a:spcAft>
              <a:buSzPct val="100000"/>
            </a:pPr>
            <a:r>
              <a:rPr lang="en"/>
              <a:t>Soprano/Alto/Tenor/Bass (SATB)</a:t>
            </a:r>
          </a:p>
          <a:p>
            <a:pPr marL="457200" lvl="0" indent="-355600" rtl="0">
              <a:spcBef>
                <a:spcPts val="0"/>
              </a:spcBef>
              <a:spcAft>
                <a:spcPts val="0"/>
              </a:spcAft>
              <a:buSzPct val="100000"/>
            </a:pPr>
            <a:r>
              <a:rPr lang="en"/>
              <a:t>Episodes</a:t>
            </a:r>
          </a:p>
          <a:p>
            <a:pPr marL="914400" lvl="1" indent="-355600" rtl="0">
              <a:spcBef>
                <a:spcPts val="0"/>
              </a:spcBef>
              <a:spcAft>
                <a:spcPts val="0"/>
              </a:spcAft>
              <a:buSzPct val="100000"/>
            </a:pPr>
            <a:r>
              <a:rPr lang="en"/>
              <a:t>Modulation</a:t>
            </a:r>
          </a:p>
          <a:p>
            <a:pPr marL="1371600" lvl="2" indent="-355600" rtl="0">
              <a:spcBef>
                <a:spcPts val="0"/>
              </a:spcBef>
              <a:spcAft>
                <a:spcPts val="0"/>
              </a:spcAft>
              <a:buSzPct val="100000"/>
            </a:pPr>
            <a:r>
              <a:rPr lang="en"/>
              <a:t>Sequence</a:t>
            </a:r>
          </a:p>
          <a:p>
            <a:pPr marL="457200" lvl="0" indent="-355600" rtl="0">
              <a:spcBef>
                <a:spcPts val="0"/>
              </a:spcBef>
              <a:spcAft>
                <a:spcPts val="0"/>
              </a:spcAft>
              <a:buSzPct val="100000"/>
            </a:pPr>
            <a:r>
              <a:rPr lang="en"/>
              <a:t>May have a variety of other fancy things</a:t>
            </a:r>
          </a:p>
          <a:p>
            <a:pPr marL="914400" lvl="1" indent="-355600" rtl="0">
              <a:spcBef>
                <a:spcPts val="0"/>
              </a:spcBef>
              <a:buSzPct val="100000"/>
            </a:pPr>
            <a:r>
              <a:rPr lang="en"/>
              <a:t>Countersubject, etc.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2047950" y="0"/>
            <a:ext cx="5048100" cy="1147800"/>
          </a:xfrm>
          <a:prstGeom prst="rect">
            <a:avLst/>
          </a:prstGeom>
        </p:spPr>
        <p:txBody>
          <a:bodyPr wrap="square" lIns="91425" tIns="91425" rIns="91425" bIns="91425" anchor="ctr" anchorCtr="0">
            <a:noAutofit/>
          </a:bodyPr>
          <a:lstStyle/>
          <a:p>
            <a:pPr lvl="0" rtl="0">
              <a:spcBef>
                <a:spcPts val="0"/>
              </a:spcBef>
              <a:buNone/>
            </a:pPr>
            <a:r>
              <a:rPr lang="en"/>
              <a:t>Structure of a Fugue</a:t>
            </a:r>
          </a:p>
        </p:txBody>
      </p:sp>
      <p:cxnSp>
        <p:nvCxnSpPr>
          <p:cNvPr id="343" name="Shape 343"/>
          <p:cNvCxnSpPr/>
          <p:nvPr/>
        </p:nvCxnSpPr>
        <p:spPr>
          <a:xfrm>
            <a:off x="4572000" y="1341525"/>
            <a:ext cx="0" cy="3801900"/>
          </a:xfrm>
          <a:prstGeom prst="straightConnector1">
            <a:avLst/>
          </a:prstGeom>
          <a:noFill/>
          <a:ln w="9525" cap="flat" cmpd="sng">
            <a:solidFill>
              <a:srgbClr val="6D9EEB"/>
            </a:solidFill>
            <a:prstDash val="dash"/>
            <a:round/>
            <a:headEnd type="oval" w="lg" len="lg"/>
            <a:tailEnd type="none" w="lg" len="lg"/>
          </a:ln>
        </p:spPr>
      </p:cxnSp>
      <p:sp>
        <p:nvSpPr>
          <p:cNvPr id="344" name="Shape 344"/>
          <p:cNvSpPr/>
          <p:nvPr/>
        </p:nvSpPr>
        <p:spPr>
          <a:xfrm>
            <a:off x="4866784" y="1814749"/>
            <a:ext cx="2003100" cy="631800"/>
          </a:xfrm>
          <a:prstGeom prst="wedgeRectCallout">
            <a:avLst>
              <a:gd name="adj1" fmla="val -57039"/>
              <a:gd name="adj2" fmla="val -33812"/>
            </a:avLst>
          </a:prstGeom>
          <a:solidFill>
            <a:srgbClr val="0E004A"/>
          </a:solidFill>
          <a:ln>
            <a:noFill/>
          </a:ln>
        </p:spPr>
        <p:txBody>
          <a:bodyPr wrap="square" lIns="91425" tIns="91425" rIns="91425" bIns="91425" anchor="ctr" anchorCtr="0">
            <a:noAutofit/>
          </a:bodyPr>
          <a:lstStyle/>
          <a:p>
            <a:pPr lvl="0">
              <a:spcBef>
                <a:spcPts val="0"/>
              </a:spcBef>
              <a:buNone/>
            </a:pPr>
            <a:r>
              <a:rPr lang="en">
                <a:solidFill>
                  <a:srgbClr val="FFFFFF"/>
                </a:solidFill>
                <a:latin typeface="Inconsolata"/>
                <a:ea typeface="Inconsolata"/>
                <a:cs typeface="Inconsolata"/>
                <a:sym typeface="Inconsolata"/>
              </a:rPr>
              <a:t>Exposition</a:t>
            </a:r>
          </a:p>
        </p:txBody>
      </p:sp>
      <p:sp>
        <p:nvSpPr>
          <p:cNvPr id="345" name="Shape 345"/>
          <p:cNvSpPr/>
          <p:nvPr/>
        </p:nvSpPr>
        <p:spPr>
          <a:xfrm>
            <a:off x="4529891" y="1876925"/>
            <a:ext cx="90300" cy="90300"/>
          </a:xfrm>
          <a:prstGeom prst="ellipse">
            <a:avLst/>
          </a:pr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346" name="Shape 346"/>
          <p:cNvSpPr/>
          <p:nvPr/>
        </p:nvSpPr>
        <p:spPr>
          <a:xfrm>
            <a:off x="4529891" y="3003888"/>
            <a:ext cx="90300" cy="90300"/>
          </a:xfrm>
          <a:prstGeom prst="ellipse">
            <a:avLst/>
          </a:pr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347" name="Shape 347"/>
          <p:cNvSpPr/>
          <p:nvPr/>
        </p:nvSpPr>
        <p:spPr>
          <a:xfrm>
            <a:off x="4529891" y="4130850"/>
            <a:ext cx="90300" cy="90300"/>
          </a:xfrm>
          <a:prstGeom prst="ellipse">
            <a:avLst/>
          </a:prstGeom>
          <a:solidFill>
            <a:srgbClr val="6D9EEB"/>
          </a:solidFill>
          <a:ln>
            <a:noFill/>
          </a:ln>
        </p:spPr>
        <p:txBody>
          <a:bodyPr wrap="square" lIns="91425" tIns="91425" rIns="91425" bIns="91425" anchor="ctr" anchorCtr="0">
            <a:noAutofit/>
          </a:bodyPr>
          <a:lstStyle/>
          <a:p>
            <a:pPr lvl="0">
              <a:spcBef>
                <a:spcPts val="0"/>
              </a:spcBef>
              <a:buNone/>
            </a:pPr>
            <a:endParaRPr/>
          </a:p>
        </p:txBody>
      </p:sp>
      <p:sp>
        <p:nvSpPr>
          <p:cNvPr id="348" name="Shape 348"/>
          <p:cNvSpPr/>
          <p:nvPr/>
        </p:nvSpPr>
        <p:spPr>
          <a:xfrm>
            <a:off x="4866784" y="4072674"/>
            <a:ext cx="2003100" cy="631800"/>
          </a:xfrm>
          <a:prstGeom prst="wedgeRectCallout">
            <a:avLst>
              <a:gd name="adj1" fmla="val -57039"/>
              <a:gd name="adj2" fmla="val -33812"/>
            </a:avLst>
          </a:prstGeom>
          <a:solidFill>
            <a:srgbClr val="0E004A"/>
          </a:solidFill>
          <a:ln>
            <a:noFill/>
          </a:ln>
        </p:spPr>
        <p:txBody>
          <a:bodyPr wrap="square" lIns="91425" tIns="91425" rIns="91425" bIns="91425" anchor="ctr" anchorCtr="0">
            <a:noAutofit/>
          </a:bodyPr>
          <a:lstStyle/>
          <a:p>
            <a:pPr lvl="0" rtl="0">
              <a:spcBef>
                <a:spcPts val="0"/>
              </a:spcBef>
              <a:buNone/>
            </a:pPr>
            <a:r>
              <a:rPr lang="en">
                <a:solidFill>
                  <a:srgbClr val="FFFFFF"/>
                </a:solidFill>
                <a:latin typeface="Inconsolata"/>
                <a:ea typeface="Inconsolata"/>
                <a:cs typeface="Inconsolata"/>
                <a:sym typeface="Inconsolata"/>
              </a:rPr>
              <a:t>Final Entry, Coda</a:t>
            </a:r>
          </a:p>
        </p:txBody>
      </p:sp>
      <p:sp>
        <p:nvSpPr>
          <p:cNvPr id="349" name="Shape 349"/>
          <p:cNvSpPr/>
          <p:nvPr/>
        </p:nvSpPr>
        <p:spPr>
          <a:xfrm>
            <a:off x="2241880" y="2950637"/>
            <a:ext cx="2003100" cy="631800"/>
          </a:xfrm>
          <a:prstGeom prst="wedgeRectCallout">
            <a:avLst>
              <a:gd name="adj1" fmla="val 57316"/>
              <a:gd name="adj2" fmla="val -34271"/>
            </a:avLst>
          </a:prstGeom>
          <a:solidFill>
            <a:srgbClr val="0E004A"/>
          </a:solidFill>
          <a:ln>
            <a:noFill/>
          </a:ln>
        </p:spPr>
        <p:txBody>
          <a:bodyPr wrap="square" lIns="91425" tIns="91425" rIns="91425" bIns="91425" anchor="ctr" anchorCtr="0">
            <a:noAutofit/>
          </a:bodyPr>
          <a:lstStyle/>
          <a:p>
            <a:pPr lvl="0" algn="r" rtl="0">
              <a:spcBef>
                <a:spcPts val="0"/>
              </a:spcBef>
              <a:buNone/>
            </a:pPr>
            <a:r>
              <a:rPr lang="en">
                <a:solidFill>
                  <a:srgbClr val="FFFFFF"/>
                </a:solidFill>
                <a:latin typeface="Inconsolata"/>
                <a:ea typeface="Inconsolata"/>
                <a:cs typeface="Inconsolata"/>
                <a:sym typeface="Inconsolata"/>
              </a:rPr>
              <a:t>Development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p:nvPr/>
        </p:nvSpPr>
        <p:spPr>
          <a:xfrm>
            <a:off x="1808350" y="392475"/>
            <a:ext cx="5786100" cy="3646500"/>
          </a:xfrm>
          <a:prstGeom prst="rect">
            <a:avLst/>
          </a:prstGeom>
          <a:solidFill>
            <a:srgbClr val="00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5" name="Shape 355" descr="Bach, &quot;Little&quot; Fugue in G minor, BWV 578, performed on organ by Stephen Malinowski, with an animated graphical score. FAQ  Q: I appreciate the animated graphical scores you make; how can I support your work? A: Thank you!  The easiest way to support my work is by contributing via Patreon:  http://www.patreon.com/musanim If you'd like to help in more specific way, consider this:  http://www.musanim.com/underwriting  Q: Where can I get free sheet music for this piece? A: Here are a few places:  http://imslp.info/files/imglnks/usimg/d/dd/IMSLP04395-Bach_-_BGA_-_BWV_578.pdf  http://icking-music-archive.org/scores/bach/bwv578/Bach_Fugue_Gminor.pdf  http://icking-music-archive.org/scores/bach/bwv578/fuga-bwv578.pdf  Q: Is there a version for piano? A: Here's an arrangement I made:  http://www.musanim.com/pdf/bwv578_LittleFugue_PianoArr.pdf and here is one of Olga Samaroff's arrangements  http://www.musanim.com/pdf/samaroff_bach_fugue.pdf (much better than mine)  Q: I thought you said you never did remakes! A: In 2013 Pearson hired me to make some videos for their &quot;Listen to This&quot; music appreciation package, and I decided that for this piece, it would be better for them to have an organ version, so I made one.  Q: What instrument is that? A: It is two Ahlborn-Galanti modules (one Baroque, one not).  Q: Could you please do a video of _________? A: Please see:  http://www.musanim.com/requests/" title="Bach, &quot;Little&quot; Fugue in G minor, Organ">
            <a:hlinkClick r:id="rId3"/>
          </p:cNvPr>
          <p:cNvSpPr/>
          <p:nvPr/>
        </p:nvSpPr>
        <p:spPr>
          <a:xfrm>
            <a:off x="2252875" y="388800"/>
            <a:ext cx="4862000" cy="3646475"/>
          </a:xfrm>
          <a:prstGeom prst="rect">
            <a:avLst/>
          </a:prstGeom>
          <a:blipFill>
            <a:blip r:embed="rId4">
              <a:alphaModFix/>
            </a:blip>
            <a:stretch>
              <a:fillRect/>
            </a:stretch>
          </a:blipFill>
          <a:ln>
            <a:noFill/>
          </a:ln>
        </p:spPr>
      </p:sp>
      <p:sp>
        <p:nvSpPr>
          <p:cNvPr id="356" name="Shape 356"/>
          <p:cNvSpPr/>
          <p:nvPr/>
        </p:nvSpPr>
        <p:spPr>
          <a:xfrm>
            <a:off x="1563425" y="131442"/>
            <a:ext cx="6269142" cy="488059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8E7CC3"/>
          </a:solidFill>
          <a:ln w="9525" cap="flat" cmpd="sng">
            <a:solidFill>
              <a:srgbClr val="0E004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ctrTitle"/>
          </p:nvPr>
        </p:nvSpPr>
        <p:spPr>
          <a:xfrm>
            <a:off x="758875" y="1527850"/>
            <a:ext cx="7626300" cy="1159800"/>
          </a:xfrm>
          <a:prstGeom prst="rect">
            <a:avLst/>
          </a:prstGeom>
        </p:spPr>
        <p:txBody>
          <a:bodyPr wrap="square" lIns="91425" tIns="91425" rIns="91425" bIns="91425" anchor="b" anchorCtr="0">
            <a:noAutofit/>
          </a:bodyPr>
          <a:lstStyle/>
          <a:p>
            <a:pPr lvl="0" rtl="0">
              <a:spcBef>
                <a:spcPts val="0"/>
              </a:spcBef>
              <a:buNone/>
            </a:pPr>
            <a:r>
              <a:rPr lang="en" sz="6000">
                <a:solidFill>
                  <a:srgbClr val="6D9EEB"/>
                </a:solidFill>
              </a:rPr>
              <a:t>Case Study</a:t>
            </a:r>
          </a:p>
          <a:p>
            <a:pPr lvl="0" rtl="0">
              <a:spcBef>
                <a:spcPts val="0"/>
              </a:spcBef>
              <a:buNone/>
            </a:pPr>
            <a:r>
              <a:rPr lang="en"/>
              <a:t>BWV 876: Fugue in E-Flat Major, WTC II</a:t>
            </a:r>
          </a:p>
        </p:txBody>
      </p:sp>
      <p:sp>
        <p:nvSpPr>
          <p:cNvPr id="362" name="Shape 362"/>
          <p:cNvSpPr txBox="1">
            <a:spLocks noGrp="1"/>
          </p:cNvSpPr>
          <p:nvPr>
            <p:ph type="subTitle" idx="1"/>
          </p:nvPr>
        </p:nvSpPr>
        <p:spPr>
          <a:xfrm>
            <a:off x="1568700" y="2687650"/>
            <a:ext cx="6006600" cy="496500"/>
          </a:xfrm>
          <a:prstGeom prst="rect">
            <a:avLst/>
          </a:prstGeom>
        </p:spPr>
        <p:txBody>
          <a:bodyPr wrap="square" lIns="91425" tIns="91425" rIns="91425" bIns="91425" anchor="t" anchorCtr="0">
            <a:noAutofit/>
          </a:bodyPr>
          <a:lstStyle/>
          <a:p>
            <a:pPr lvl="0" rtl="0">
              <a:spcBef>
                <a:spcPts val="0"/>
              </a:spcBef>
              <a:buNone/>
            </a:pPr>
            <a:r>
              <a:rPr lang="en"/>
              <a:t>Stretto. Call-and-Response. Sequence.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457200" y="4010402"/>
            <a:ext cx="8229600" cy="1133100"/>
          </a:xfrm>
          <a:prstGeom prst="rect">
            <a:avLst/>
          </a:prstGeom>
        </p:spPr>
        <p:txBody>
          <a:bodyPr wrap="square" lIns="91425" tIns="91425" rIns="91425" bIns="91425" anchor="ctr" anchorCtr="0">
            <a:noAutofit/>
          </a:bodyPr>
          <a:lstStyle/>
          <a:p>
            <a:pPr lvl="0" rtl="0">
              <a:spcBef>
                <a:spcPts val="0"/>
              </a:spcBef>
              <a:buNone/>
            </a:pPr>
            <a:r>
              <a:rPr lang="en"/>
              <a:t>Subject, Answer of E-flat Major Fugue (Colored by Pitch)</a:t>
            </a:r>
          </a:p>
        </p:txBody>
      </p:sp>
      <p:sp>
        <p:nvSpPr>
          <p:cNvPr id="368" name="Shape 368" title="Subjects and Answers MIT.mp4">
            <a:hlinkClick r:id="rId3"/>
          </p:cNvPr>
          <p:cNvSpPr/>
          <p:nvPr/>
        </p:nvSpPr>
        <p:spPr>
          <a:xfrm>
            <a:off x="2135263" y="92450"/>
            <a:ext cx="4873475" cy="3655100"/>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title="Stretto.mp4">
            <a:hlinkClick r:id="rId3"/>
          </p:cNvPr>
          <p:cNvSpPr/>
          <p:nvPr/>
        </p:nvSpPr>
        <p:spPr>
          <a:xfrm>
            <a:off x="2135275" y="92450"/>
            <a:ext cx="4873450" cy="3655087"/>
          </a:xfrm>
          <a:prstGeom prst="rect">
            <a:avLst/>
          </a:prstGeom>
          <a:blipFill>
            <a:blip r:embed="rId4">
              <a:alphaModFix/>
            </a:blip>
            <a:stretch>
              <a:fillRect/>
            </a:stretch>
          </a:blipFill>
          <a:ln>
            <a:noFill/>
          </a:ln>
        </p:spPr>
      </p:sp>
      <p:sp>
        <p:nvSpPr>
          <p:cNvPr id="374" name="Shape 374"/>
          <p:cNvSpPr txBox="1">
            <a:spLocks noGrp="1"/>
          </p:cNvSpPr>
          <p:nvPr>
            <p:ph type="body" idx="1"/>
          </p:nvPr>
        </p:nvSpPr>
        <p:spPr>
          <a:xfrm>
            <a:off x="457200" y="4010402"/>
            <a:ext cx="8229600" cy="1133100"/>
          </a:xfrm>
          <a:prstGeom prst="rect">
            <a:avLst/>
          </a:prstGeom>
        </p:spPr>
        <p:txBody>
          <a:bodyPr wrap="square" lIns="91425" tIns="91425" rIns="91425" bIns="91425" anchor="ctr" anchorCtr="0">
            <a:noAutofit/>
          </a:bodyPr>
          <a:lstStyle/>
          <a:p>
            <a:pPr lvl="0" rtl="0">
              <a:spcBef>
                <a:spcPts val="0"/>
              </a:spcBef>
              <a:buNone/>
            </a:pPr>
            <a:r>
              <a:rPr lang="en"/>
              <a:t>Stretto using E-flat Major Fugue's subject.  (Colored by parts)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p:nvPr/>
        </p:nvSpPr>
        <p:spPr>
          <a:xfrm>
            <a:off x="1808350" y="392475"/>
            <a:ext cx="5786100" cy="3646500"/>
          </a:xfrm>
          <a:prstGeom prst="rect">
            <a:avLst/>
          </a:prstGeom>
          <a:solidFill>
            <a:srgbClr val="00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80" name="Shape 380" descr="Fugue in E-flat major, Well-Tempered Clavier Book 2, BWV 876, played by a synthesized wind band, accompanied by an animated score.  FAQ  Q: Who is performing? A: Nobody; this is a synthetic performance, produced by the notation program Sibelius.  Q: I like your other style of display better. A: I've posted two versions of this video, balls  http://www.youtube.com/watch?v=GX_1q5c7jIU and bar-graph  http://www.youtube.com/watch?v=9E6Ll9RPdpo  Q: Is there a way I could make animated scores like this myself? A: The Music Animation Machine MIDI file player will generate sort kind of display; you can get the (Windows freeware) software here:  http://www.musanim.com/player/ There are lots of places on the web where you can get MIDI files; I usually go to the Classical Archives site first:  http://www.classicalarchives.com/  Q: Could you please do a MAM video of _________? A: Read this page:  http://www.musanim.com/all/MAMRequests.html ." title="Bach, Fugue 7 in E-flat major, WTC Book 2, BWV 876">
            <a:hlinkClick r:id="rId3"/>
          </p:cNvPr>
          <p:cNvSpPr/>
          <p:nvPr/>
        </p:nvSpPr>
        <p:spPr>
          <a:xfrm>
            <a:off x="2252875" y="392475"/>
            <a:ext cx="4862000" cy="3646500"/>
          </a:xfrm>
          <a:prstGeom prst="rect">
            <a:avLst/>
          </a:prstGeom>
          <a:blipFill>
            <a:blip r:embed="rId4">
              <a:alphaModFix/>
            </a:blip>
            <a:stretch>
              <a:fillRect/>
            </a:stretch>
          </a:blipFill>
          <a:ln>
            <a:noFill/>
          </a:ln>
        </p:spPr>
      </p:sp>
      <p:sp>
        <p:nvSpPr>
          <p:cNvPr id="381" name="Shape 381"/>
          <p:cNvSpPr/>
          <p:nvPr/>
        </p:nvSpPr>
        <p:spPr>
          <a:xfrm>
            <a:off x="1563425" y="131442"/>
            <a:ext cx="6269142" cy="488059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8E7CC3"/>
          </a:solidFill>
          <a:ln w="9525" cap="flat" cmpd="sng">
            <a:solidFill>
              <a:srgbClr val="0E004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ctrTitle"/>
          </p:nvPr>
        </p:nvSpPr>
        <p:spPr>
          <a:xfrm>
            <a:off x="758875" y="1527850"/>
            <a:ext cx="7626300" cy="1159800"/>
          </a:xfrm>
          <a:prstGeom prst="rect">
            <a:avLst/>
          </a:prstGeom>
        </p:spPr>
        <p:txBody>
          <a:bodyPr wrap="square" lIns="91425" tIns="91425" rIns="91425" bIns="91425" anchor="b" anchorCtr="0">
            <a:noAutofit/>
          </a:bodyPr>
          <a:lstStyle/>
          <a:p>
            <a:pPr lvl="0" rtl="0">
              <a:spcBef>
                <a:spcPts val="0"/>
              </a:spcBef>
              <a:buNone/>
            </a:pPr>
            <a:r>
              <a:rPr lang="en" sz="6000">
                <a:solidFill>
                  <a:srgbClr val="6D9EEB"/>
                </a:solidFill>
              </a:rPr>
              <a:t>Case Study</a:t>
            </a:r>
          </a:p>
          <a:p>
            <a:pPr lvl="0" rtl="0">
              <a:spcBef>
                <a:spcPts val="0"/>
              </a:spcBef>
              <a:buNone/>
            </a:pPr>
            <a:r>
              <a:rPr lang="en"/>
              <a:t>BWV 865: Fugue in A Minor, WTC I</a:t>
            </a:r>
          </a:p>
        </p:txBody>
      </p:sp>
      <p:sp>
        <p:nvSpPr>
          <p:cNvPr id="387" name="Shape 387"/>
          <p:cNvSpPr txBox="1">
            <a:spLocks noGrp="1"/>
          </p:cNvSpPr>
          <p:nvPr>
            <p:ph type="subTitle" idx="1"/>
          </p:nvPr>
        </p:nvSpPr>
        <p:spPr>
          <a:xfrm>
            <a:off x="1568700" y="2687650"/>
            <a:ext cx="6006600" cy="496500"/>
          </a:xfrm>
          <a:prstGeom prst="rect">
            <a:avLst/>
          </a:prstGeom>
        </p:spPr>
        <p:txBody>
          <a:bodyPr wrap="square" lIns="91425" tIns="91425" rIns="91425" bIns="91425" anchor="t" anchorCtr="0">
            <a:noAutofit/>
          </a:bodyPr>
          <a:lstStyle/>
          <a:p>
            <a:pPr lvl="0" rtl="0">
              <a:spcBef>
                <a:spcPts val="0"/>
              </a:spcBef>
              <a:buNone/>
            </a:pPr>
            <a:r>
              <a:rPr lang="en"/>
              <a:t>Permutation Fugue.  Inversion.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ctrTitle" idx="4294967295"/>
          </p:nvPr>
        </p:nvSpPr>
        <p:spPr>
          <a:xfrm>
            <a:off x="3118950" y="2416338"/>
            <a:ext cx="2906100" cy="599700"/>
          </a:xfrm>
          <a:prstGeom prst="rect">
            <a:avLst/>
          </a:prstGeom>
        </p:spPr>
        <p:txBody>
          <a:bodyPr wrap="square" lIns="91425" tIns="91425" rIns="91425" bIns="91425" anchor="ctr" anchorCtr="0">
            <a:noAutofit/>
          </a:bodyPr>
          <a:lstStyle/>
          <a:p>
            <a:pPr lvl="0">
              <a:spcBef>
                <a:spcPts val="0"/>
              </a:spcBef>
              <a:buNone/>
            </a:pPr>
            <a:r>
              <a:rPr lang="en" sz="6000">
                <a:solidFill>
                  <a:srgbClr val="6D9EEB"/>
                </a:solidFill>
              </a:rPr>
              <a:t>Hello!</a:t>
            </a:r>
          </a:p>
        </p:txBody>
      </p:sp>
      <p:sp>
        <p:nvSpPr>
          <p:cNvPr id="264" name="Shape 264"/>
          <p:cNvSpPr txBox="1">
            <a:spLocks noGrp="1"/>
          </p:cNvSpPr>
          <p:nvPr>
            <p:ph type="subTitle" idx="4294967295"/>
          </p:nvPr>
        </p:nvSpPr>
        <p:spPr>
          <a:xfrm>
            <a:off x="1875150" y="3016050"/>
            <a:ext cx="5393700" cy="1497300"/>
          </a:xfrm>
          <a:prstGeom prst="rect">
            <a:avLst/>
          </a:prstGeom>
        </p:spPr>
        <p:txBody>
          <a:bodyPr wrap="square" lIns="91425" tIns="91425" rIns="91425" bIns="91425" anchor="t" anchorCtr="0">
            <a:noAutofit/>
          </a:bodyPr>
          <a:lstStyle/>
          <a:p>
            <a:pPr lvl="0" algn="ctr" rtl="0">
              <a:spcBef>
                <a:spcPts val="0"/>
              </a:spcBef>
              <a:buNone/>
            </a:pPr>
            <a:r>
              <a:rPr lang="en" sz="1400" b="1" dirty="0">
                <a:solidFill>
                  <a:srgbClr val="FF9900"/>
                </a:solidFill>
              </a:rPr>
              <a:t>I am Henry Hu</a:t>
            </a:r>
          </a:p>
          <a:p>
            <a:pPr lvl="0" algn="ctr" rtl="0">
              <a:spcBef>
                <a:spcPts val="0"/>
              </a:spcBef>
              <a:buClr>
                <a:schemeClr val="dk1"/>
              </a:buClr>
              <a:buSzPct val="78571"/>
              <a:buFont typeface="Arial"/>
              <a:buNone/>
            </a:pPr>
            <a:r>
              <a:rPr lang="en" sz="1400" dirty="0"/>
              <a:t>I am here because I love fugues.  And Bach.</a:t>
            </a:r>
          </a:p>
          <a:p>
            <a:pPr lvl="0" algn="ctr">
              <a:spcBef>
                <a:spcPts val="0"/>
              </a:spcBef>
              <a:buClr>
                <a:schemeClr val="dk1"/>
              </a:buClr>
              <a:buSzPct val="78571"/>
              <a:buFont typeface="Arial"/>
              <a:buNone/>
            </a:pPr>
            <a:r>
              <a:rPr lang="en" sz="1400" dirty="0"/>
              <a:t>Further material, and this presentation, will be posted at esp.mit.edu/learn/Splash/2017/class_docs/11544</a:t>
            </a:r>
          </a:p>
        </p:txBody>
      </p:sp>
      <p:sp>
        <p:nvSpPr>
          <p:cNvPr id="265" name="Shape 265"/>
          <p:cNvSpPr/>
          <p:nvPr/>
        </p:nvSpPr>
        <p:spPr>
          <a:xfrm>
            <a:off x="3746462" y="484361"/>
            <a:ext cx="1454188" cy="1673578"/>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noFill/>
          <a:ln w="28575" cap="flat" cmpd="sng">
            <a:solidFill>
              <a:srgbClr val="6D9EE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266" name="Shape 266"/>
          <p:cNvGrpSpPr/>
          <p:nvPr/>
        </p:nvGrpSpPr>
        <p:grpSpPr>
          <a:xfrm>
            <a:off x="4288335" y="4370825"/>
            <a:ext cx="567315" cy="546311"/>
            <a:chOff x="3491835" y="4328675"/>
            <a:chExt cx="567315" cy="546311"/>
          </a:xfrm>
        </p:grpSpPr>
        <p:grpSp>
          <p:nvGrpSpPr>
            <p:cNvPr id="267" name="Shape 267"/>
            <p:cNvGrpSpPr/>
            <p:nvPr/>
          </p:nvGrpSpPr>
          <p:grpSpPr>
            <a:xfrm>
              <a:off x="3491835" y="4328675"/>
              <a:ext cx="567315" cy="546311"/>
              <a:chOff x="2583325" y="2972875"/>
              <a:chExt cx="462850" cy="445750"/>
            </a:xfrm>
          </p:grpSpPr>
          <p:sp>
            <p:nvSpPr>
              <p:cNvPr id="268" name="Shape 268"/>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B4A7D6"/>
              </a:solidFill>
              <a:ln>
                <a:noFill/>
              </a:ln>
            </p:spPr>
            <p:txBody>
              <a:bodyPr wrap="square" lIns="91425" tIns="91425" rIns="91425" bIns="91425" anchor="ctr" anchorCtr="0">
                <a:noAutofit/>
              </a:bodyPr>
              <a:lstStyle/>
              <a:p>
                <a:pPr lvl="0">
                  <a:spcBef>
                    <a:spcPts val="0"/>
                  </a:spcBef>
                  <a:buNone/>
                </a:pPr>
                <a:endParaRPr/>
              </a:p>
            </p:txBody>
          </p:sp>
          <p:sp>
            <p:nvSpPr>
              <p:cNvPr id="269" name="Shape 269"/>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B4A7D6"/>
              </a:solidFill>
              <a:ln>
                <a:noFill/>
              </a:ln>
            </p:spPr>
            <p:txBody>
              <a:bodyPr wrap="square" lIns="91425" tIns="91425" rIns="91425" bIns="91425" anchor="ctr" anchorCtr="0">
                <a:noAutofit/>
              </a:bodyPr>
              <a:lstStyle/>
              <a:p>
                <a:pPr lvl="0">
                  <a:spcBef>
                    <a:spcPts val="0"/>
                  </a:spcBef>
                  <a:buNone/>
                </a:pPr>
                <a:endParaRPr/>
              </a:p>
            </p:txBody>
          </p:sp>
        </p:grpSp>
        <p:sp>
          <p:nvSpPr>
            <p:cNvPr id="270" name="Shape 270"/>
            <p:cNvSpPr/>
            <p:nvPr/>
          </p:nvSpPr>
          <p:spPr>
            <a:xfrm>
              <a:off x="3647775" y="4411126"/>
              <a:ext cx="255437" cy="255423"/>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D9D2E9"/>
            </a:solidFill>
            <a:ln>
              <a:noFill/>
            </a:ln>
          </p:spPr>
          <p:txBody>
            <a:bodyPr wrap="square" lIns="91425" tIns="91425" rIns="91425" bIns="91425" anchor="ctr" anchorCtr="0">
              <a:noAutofit/>
            </a:bodyPr>
            <a:lstStyle/>
            <a:p>
              <a:pPr lvl="0">
                <a:spcBef>
                  <a:spcPts val="0"/>
                </a:spcBef>
                <a:buNone/>
              </a:pPr>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title="Inversion MIT.mp4">
            <a:hlinkClick r:id="rId3"/>
          </p:cNvPr>
          <p:cNvSpPr/>
          <p:nvPr/>
        </p:nvSpPr>
        <p:spPr>
          <a:xfrm>
            <a:off x="2135275" y="92450"/>
            <a:ext cx="4873450" cy="3655087"/>
          </a:xfrm>
          <a:prstGeom prst="rect">
            <a:avLst/>
          </a:prstGeom>
          <a:blipFill>
            <a:blip r:embed="rId4">
              <a:alphaModFix/>
            </a:blip>
            <a:stretch>
              <a:fillRect/>
            </a:stretch>
          </a:blipFill>
          <a:ln>
            <a:noFill/>
          </a:ln>
        </p:spPr>
      </p:sp>
      <p:sp>
        <p:nvSpPr>
          <p:cNvPr id="393" name="Shape 393"/>
          <p:cNvSpPr txBox="1">
            <a:spLocks noGrp="1"/>
          </p:cNvSpPr>
          <p:nvPr>
            <p:ph type="body" idx="1"/>
          </p:nvPr>
        </p:nvSpPr>
        <p:spPr>
          <a:xfrm>
            <a:off x="457200" y="4010402"/>
            <a:ext cx="8229600" cy="1133100"/>
          </a:xfrm>
          <a:prstGeom prst="rect">
            <a:avLst/>
          </a:prstGeom>
        </p:spPr>
        <p:txBody>
          <a:bodyPr wrap="square" lIns="91425" tIns="91425" rIns="91425" bIns="91425" anchor="ctr" anchorCtr="0">
            <a:noAutofit/>
          </a:bodyPr>
          <a:lstStyle/>
          <a:p>
            <a:pPr lvl="0" rtl="0">
              <a:spcBef>
                <a:spcPts val="0"/>
              </a:spcBef>
              <a:buNone/>
            </a:pPr>
            <a:r>
              <a:rPr lang="en"/>
              <a:t>Subject, Answer, and Inverted Subject for A Minor Fugue, WTC I (BWV 865)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p:nvPr/>
        </p:nvSpPr>
        <p:spPr>
          <a:xfrm>
            <a:off x="1808350" y="392475"/>
            <a:ext cx="5786100" cy="3646500"/>
          </a:xfrm>
          <a:prstGeom prst="rect">
            <a:avLst/>
          </a:prstGeom>
          <a:solidFill>
            <a:srgbClr val="00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99" name="Shape 399" descr="The fugue in A minor from the first book of J. S. Bach's Well-Tempered Clavier, performed by Kimiko Ishizaka, with an animated graphical score. FAQ  Q: Please tell me more about this recording. A: Kimiko Ishizaka recorded all the preludes and fugues in the first book of Bach's Well-Tempered Clavier and put the recordings in the public domain as part of the Open Well-Tempered Clavier project, which you can read more about here:  http://www.welltemperedclavier.org/  Q: There sure is a lot going on in this piece! A: Indeed.  If you'd like to get a closer look, I've made a video based on a half-speed version of the recording:  http://www.youtube.com/watch?v=rdOy9hdveyw The full-speed video is here:  http://www.youtube.com/watch?v=3s2CV257RTI  Q: Could you please do a MAM video of _________? A: Please read this ...  http://www.musanim.com/requests/  Q: I appreciate the animated graphical scores you make; how can I support your work? A: Thank you!  The easiest way to support my work is by contributing via Patreon:  http://www.patreon.com/musanim If you'd like to help in more specific way, consider this:  http://www.musanim.com/underwriting" title="Bach, Fugue in A minor, WTC I, BWV 865">
            <a:hlinkClick r:id="rId3"/>
          </p:cNvPr>
          <p:cNvSpPr/>
          <p:nvPr/>
        </p:nvSpPr>
        <p:spPr>
          <a:xfrm>
            <a:off x="2252875" y="392475"/>
            <a:ext cx="4862000" cy="3646500"/>
          </a:xfrm>
          <a:prstGeom prst="rect">
            <a:avLst/>
          </a:prstGeom>
          <a:blipFill>
            <a:blip r:embed="rId4">
              <a:alphaModFix/>
            </a:blip>
            <a:stretch>
              <a:fillRect/>
            </a:stretch>
          </a:blipFill>
          <a:ln>
            <a:noFill/>
          </a:ln>
        </p:spPr>
      </p:sp>
      <p:sp>
        <p:nvSpPr>
          <p:cNvPr id="400" name="Shape 400"/>
          <p:cNvSpPr/>
          <p:nvPr/>
        </p:nvSpPr>
        <p:spPr>
          <a:xfrm>
            <a:off x="1563425" y="131442"/>
            <a:ext cx="6269142" cy="488059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8E7CC3"/>
          </a:solidFill>
          <a:ln w="9525" cap="flat" cmpd="sng">
            <a:solidFill>
              <a:srgbClr val="0E004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ctrTitle"/>
          </p:nvPr>
        </p:nvSpPr>
        <p:spPr>
          <a:xfrm>
            <a:off x="758875" y="1527850"/>
            <a:ext cx="7626300" cy="1159800"/>
          </a:xfrm>
          <a:prstGeom prst="rect">
            <a:avLst/>
          </a:prstGeom>
        </p:spPr>
        <p:txBody>
          <a:bodyPr wrap="square" lIns="91425" tIns="91425" rIns="91425" bIns="91425" anchor="b" anchorCtr="0">
            <a:noAutofit/>
          </a:bodyPr>
          <a:lstStyle/>
          <a:p>
            <a:pPr lvl="0" rtl="0">
              <a:spcBef>
                <a:spcPts val="0"/>
              </a:spcBef>
              <a:buNone/>
            </a:pPr>
            <a:r>
              <a:rPr lang="en" sz="6000">
                <a:solidFill>
                  <a:srgbClr val="6D9EEB"/>
                </a:solidFill>
              </a:rPr>
              <a:t>Case Study</a:t>
            </a:r>
          </a:p>
          <a:p>
            <a:pPr lvl="0" rtl="0">
              <a:spcBef>
                <a:spcPts val="0"/>
              </a:spcBef>
              <a:buNone/>
            </a:pPr>
            <a:r>
              <a:rPr lang="en"/>
              <a:t>BWV 871: Fugue in C Minor, WTC II</a:t>
            </a:r>
          </a:p>
        </p:txBody>
      </p:sp>
      <p:sp>
        <p:nvSpPr>
          <p:cNvPr id="406" name="Shape 406"/>
          <p:cNvSpPr txBox="1">
            <a:spLocks noGrp="1"/>
          </p:cNvSpPr>
          <p:nvPr>
            <p:ph type="subTitle" idx="1"/>
          </p:nvPr>
        </p:nvSpPr>
        <p:spPr>
          <a:xfrm>
            <a:off x="1568700" y="2687650"/>
            <a:ext cx="6006600" cy="496500"/>
          </a:xfrm>
          <a:prstGeom prst="rect">
            <a:avLst/>
          </a:prstGeom>
        </p:spPr>
        <p:txBody>
          <a:bodyPr wrap="square" lIns="91425" tIns="91425" rIns="91425" bIns="91425" anchor="t" anchorCtr="0">
            <a:noAutofit/>
          </a:bodyPr>
          <a:lstStyle/>
          <a:p>
            <a:pPr lvl="0" rtl="0">
              <a:spcBef>
                <a:spcPts val="0"/>
              </a:spcBef>
              <a:buNone/>
            </a:pPr>
            <a:r>
              <a:rPr lang="en"/>
              <a:t>Augmentation. Diminution. (Rhythmic)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title="Aug and Dim.mp4">
            <a:hlinkClick r:id="rId3"/>
          </p:cNvPr>
          <p:cNvSpPr/>
          <p:nvPr/>
        </p:nvSpPr>
        <p:spPr>
          <a:xfrm>
            <a:off x="2135275" y="92450"/>
            <a:ext cx="4873450" cy="3655087"/>
          </a:xfrm>
          <a:prstGeom prst="rect">
            <a:avLst/>
          </a:prstGeom>
          <a:blipFill>
            <a:blip r:embed="rId4">
              <a:alphaModFix/>
            </a:blip>
            <a:stretch>
              <a:fillRect/>
            </a:stretch>
          </a:blipFill>
          <a:ln>
            <a:noFill/>
          </a:ln>
        </p:spPr>
      </p:sp>
      <p:sp>
        <p:nvSpPr>
          <p:cNvPr id="412" name="Shape 412"/>
          <p:cNvSpPr txBox="1">
            <a:spLocks noGrp="1"/>
          </p:cNvSpPr>
          <p:nvPr>
            <p:ph type="body" idx="1"/>
          </p:nvPr>
        </p:nvSpPr>
        <p:spPr>
          <a:xfrm>
            <a:off x="457200" y="4010402"/>
            <a:ext cx="8229600" cy="1133100"/>
          </a:xfrm>
          <a:prstGeom prst="rect">
            <a:avLst/>
          </a:prstGeom>
        </p:spPr>
        <p:txBody>
          <a:bodyPr wrap="square" lIns="91425" tIns="91425" rIns="91425" bIns="91425" anchor="ctr" anchorCtr="0">
            <a:noAutofit/>
          </a:bodyPr>
          <a:lstStyle/>
          <a:p>
            <a:pPr lvl="0">
              <a:spcBef>
                <a:spcPts val="0"/>
              </a:spcBef>
              <a:buNone/>
            </a:pPr>
            <a:r>
              <a:rPr lang="en"/>
              <a:t>Subject, Inverted Subject, Augmented Subject, and Fancy Stretto</a:t>
            </a:r>
          </a:p>
          <a:p>
            <a:pPr lvl="0" rtl="0">
              <a:spcBef>
                <a:spcPts val="0"/>
              </a:spcBef>
              <a:buNone/>
            </a:pPr>
            <a:r>
              <a:rPr lang="en"/>
              <a:t>adapted from C Minor Fugue, BWV 871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p:nvPr/>
        </p:nvSpPr>
        <p:spPr>
          <a:xfrm>
            <a:off x="1808350" y="392475"/>
            <a:ext cx="5786100" cy="3646500"/>
          </a:xfrm>
          <a:prstGeom prst="rect">
            <a:avLst/>
          </a:prstGeom>
          <a:solidFill>
            <a:srgbClr val="00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18" name="Shape 418" descr="Performer &amp; Album Info - 2:25:46 BWV 870a - 0:48 - C Major - Prelude BWV 870b - 2:58 - C Major - Fugue BWV 871a - 5:01 - C Minor - Prelude BWV 871b - 7:38 - C Minor - Fugue BWV 872a - 9:57 - C# Major - Prelude BWV 872b - 11:53 - C# Major - Fugue BWV 873a - 14:00 - C# Minor - Prelude BWV 873b - 17:35 - C# Minor - Fugue BWV 874a - 20:20 - D Major - Prelude BWV 874b - 26:15 - D Major - Fugue BWV 875a - 28:43 - D Minor - Prelude BWV 875b - 30:34 - D Minor - Fugue BWV 876a - 32:18 - Eb Major - Prelude BWV 876b - 35:11 - Eb Major - Fugue BWV 877a - 37:13 - D# Minor - Prelude BWV 877b - 41:57 - D# Minor - Fugue BWV 878a - 45:31 - E Major - Prelude BWV 878b - 51:02 - E Major - Fugue BWV 879a - 53:48 - E Minor - Prelude BWV 879b - 58:17 - E Minor - Fugue BWV 880a - 1:01:21 - F Major - Prelude BWV 880b - 1:04:54 - F Major - Fugue BWV 881a - 1:06:51- F Minor - Prelude BWV 881b - 1:11:04 - F Minor - Fugue BWV 882a - 1:13:16 - F# Major - Prelude BWV 882b - 1:16:31 - F# Major - Fugue BWV 883a - 1:19:11 - F# Minor - Prelude BWV 883b - 1:21:51 - F# Minor - Fugue BWV 884a - 1:26:56 - G Major - Prelude BWV 884b - 1:29:42 - G Major - Fugue BWV 885a - 1:31:02 - G Minor - Prelude BWV 885b - 1:32:56  - G Minor - Fugue BWV 886a - 1:36:32  - Ab Major - Prelude BWV 886b - 1:40:26 - Ab Major - Fugue BWV 887a - 1:44:00 - G# Minor - Prelude BWV 887b - 1:46:52 - G#Minor - Fugue BWV 888a - 1:50:56 - A Major - Prelude BWV 888b - 1:52:44 - A Major - Fugue BWV 889a - 1:54:18 - A Minor - Prelude BWV 889b - 1:57:01 - A Minor - Fugue BWV 890a - 1:59:03 - Bb Major - Prelude BWV 890b - 2:03:18 - Bb Major - Fugue BWV 891a - 2:05:41 - Bb Minor - Prelude BWV 891b - 2:09:02 - Bb Minor - Fugue BWV 892a - 2:14:15 - B Major - Prelude BWV 892b - 2:16:29 - B Major - Fugue BWV 893a - 2:20:38 - B Minor - Prelude BWV 893b - 2:23:21 - B Minor - Fugue" title="Bach: The Well Tempered Clavier - Book 2 (Scrolling)">
            <a:hlinkClick r:id="rId3"/>
          </p:cNvPr>
          <p:cNvSpPr/>
          <p:nvPr/>
        </p:nvSpPr>
        <p:spPr>
          <a:xfrm>
            <a:off x="2252875" y="392475"/>
            <a:ext cx="4862000" cy="3646500"/>
          </a:xfrm>
          <a:prstGeom prst="rect">
            <a:avLst/>
          </a:prstGeom>
          <a:blipFill>
            <a:blip r:embed="rId4">
              <a:alphaModFix/>
            </a:blip>
            <a:stretch>
              <a:fillRect/>
            </a:stretch>
          </a:blipFill>
          <a:ln>
            <a:noFill/>
          </a:ln>
        </p:spPr>
      </p:sp>
      <p:sp>
        <p:nvSpPr>
          <p:cNvPr id="419" name="Shape 419"/>
          <p:cNvSpPr/>
          <p:nvPr/>
        </p:nvSpPr>
        <p:spPr>
          <a:xfrm>
            <a:off x="1563425" y="131442"/>
            <a:ext cx="6269142" cy="488059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8E7CC3"/>
          </a:solidFill>
          <a:ln w="9525" cap="flat" cmpd="sng">
            <a:solidFill>
              <a:srgbClr val="0E004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ctrTitle"/>
          </p:nvPr>
        </p:nvSpPr>
        <p:spPr>
          <a:xfrm>
            <a:off x="758875" y="1527850"/>
            <a:ext cx="7626300" cy="1159800"/>
          </a:xfrm>
          <a:prstGeom prst="rect">
            <a:avLst/>
          </a:prstGeom>
        </p:spPr>
        <p:txBody>
          <a:bodyPr wrap="square" lIns="91425" tIns="91425" rIns="91425" bIns="91425" anchor="b" anchorCtr="0">
            <a:noAutofit/>
          </a:bodyPr>
          <a:lstStyle/>
          <a:p>
            <a:pPr lvl="0" rtl="0">
              <a:spcBef>
                <a:spcPts val="0"/>
              </a:spcBef>
              <a:buNone/>
            </a:pPr>
            <a:r>
              <a:rPr lang="en" sz="6000">
                <a:solidFill>
                  <a:srgbClr val="6D9EEB"/>
                </a:solidFill>
              </a:rPr>
              <a:t>Case Study</a:t>
            </a:r>
          </a:p>
          <a:p>
            <a:pPr lvl="0" rtl="0">
              <a:spcBef>
                <a:spcPts val="0"/>
              </a:spcBef>
              <a:buNone/>
            </a:pPr>
            <a:r>
              <a:rPr lang="en"/>
              <a:t>BWV 1080: Art of Fugue, Contrapunctus IX</a:t>
            </a:r>
          </a:p>
        </p:txBody>
      </p:sp>
      <p:sp>
        <p:nvSpPr>
          <p:cNvPr id="425" name="Shape 425"/>
          <p:cNvSpPr txBox="1">
            <a:spLocks noGrp="1"/>
          </p:cNvSpPr>
          <p:nvPr>
            <p:ph type="subTitle" idx="1"/>
          </p:nvPr>
        </p:nvSpPr>
        <p:spPr>
          <a:xfrm>
            <a:off x="1568700" y="2687650"/>
            <a:ext cx="6006600" cy="496500"/>
          </a:xfrm>
          <a:prstGeom prst="rect">
            <a:avLst/>
          </a:prstGeom>
        </p:spPr>
        <p:txBody>
          <a:bodyPr wrap="square" lIns="91425" tIns="91425" rIns="91425" bIns="91425" anchor="t" anchorCtr="0">
            <a:noAutofit/>
          </a:bodyPr>
          <a:lstStyle/>
          <a:p>
            <a:pPr lvl="0" rtl="0">
              <a:spcBef>
                <a:spcPts val="0"/>
              </a:spcBef>
              <a:buNone/>
            </a:pPr>
            <a:r>
              <a:rPr lang="en"/>
              <a:t>Double Fugue. False Entry.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title="Double.mp4">
            <a:hlinkClick r:id="rId3"/>
          </p:cNvPr>
          <p:cNvSpPr/>
          <p:nvPr/>
        </p:nvSpPr>
        <p:spPr>
          <a:xfrm>
            <a:off x="2135275" y="92450"/>
            <a:ext cx="4873450" cy="3655087"/>
          </a:xfrm>
          <a:prstGeom prst="rect">
            <a:avLst/>
          </a:prstGeom>
          <a:blipFill>
            <a:blip r:embed="rId4">
              <a:alphaModFix/>
            </a:blip>
            <a:stretch>
              <a:fillRect/>
            </a:stretch>
          </a:blipFill>
          <a:ln>
            <a:noFill/>
          </a:ln>
        </p:spPr>
      </p:sp>
      <p:sp>
        <p:nvSpPr>
          <p:cNvPr id="431" name="Shape 431"/>
          <p:cNvSpPr txBox="1">
            <a:spLocks noGrp="1"/>
          </p:cNvSpPr>
          <p:nvPr>
            <p:ph type="body" idx="1"/>
          </p:nvPr>
        </p:nvSpPr>
        <p:spPr>
          <a:xfrm>
            <a:off x="457200" y="4010402"/>
            <a:ext cx="8229600" cy="1133100"/>
          </a:xfrm>
          <a:prstGeom prst="rect">
            <a:avLst/>
          </a:prstGeom>
        </p:spPr>
        <p:txBody>
          <a:bodyPr wrap="square" lIns="91425" tIns="91425" rIns="91425" bIns="91425" anchor="ctr" anchorCtr="0">
            <a:noAutofit/>
          </a:bodyPr>
          <a:lstStyle/>
          <a:p>
            <a:pPr lvl="0" rtl="0">
              <a:spcBef>
                <a:spcPts val="0"/>
              </a:spcBef>
              <a:buNone/>
            </a:pPr>
            <a:r>
              <a:rPr lang="en"/>
              <a:t>The two subjects of Contrapunctus IX, Art of Fugue (BWV 1080)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title="False Entry.mp4">
            <a:hlinkClick r:id="rId3"/>
          </p:cNvPr>
          <p:cNvSpPr/>
          <p:nvPr/>
        </p:nvSpPr>
        <p:spPr>
          <a:xfrm>
            <a:off x="2135275" y="92450"/>
            <a:ext cx="4873450" cy="3655087"/>
          </a:xfrm>
          <a:prstGeom prst="rect">
            <a:avLst/>
          </a:prstGeom>
          <a:blipFill>
            <a:blip r:embed="rId4">
              <a:alphaModFix/>
            </a:blip>
            <a:stretch>
              <a:fillRect/>
            </a:stretch>
          </a:blipFill>
          <a:ln>
            <a:noFill/>
          </a:ln>
        </p:spPr>
      </p:sp>
      <p:sp>
        <p:nvSpPr>
          <p:cNvPr id="437" name="Shape 437"/>
          <p:cNvSpPr txBox="1">
            <a:spLocks noGrp="1"/>
          </p:cNvSpPr>
          <p:nvPr>
            <p:ph type="body" idx="1"/>
          </p:nvPr>
        </p:nvSpPr>
        <p:spPr>
          <a:xfrm>
            <a:off x="457200" y="4010402"/>
            <a:ext cx="8229600" cy="1133100"/>
          </a:xfrm>
          <a:prstGeom prst="rect">
            <a:avLst/>
          </a:prstGeom>
        </p:spPr>
        <p:txBody>
          <a:bodyPr wrap="square" lIns="91425" tIns="91425" rIns="91425" bIns="91425" anchor="ctr" anchorCtr="0">
            <a:noAutofit/>
          </a:bodyPr>
          <a:lstStyle/>
          <a:p>
            <a:pPr lvl="0">
              <a:spcBef>
                <a:spcPts val="0"/>
              </a:spcBef>
              <a:buNone/>
            </a:pPr>
            <a:r>
              <a:rPr lang="en"/>
              <a:t>Two False Entries, followed by a Real Entry</a:t>
            </a:r>
          </a:p>
          <a:p>
            <a:pPr lvl="0" rtl="0">
              <a:spcBef>
                <a:spcPts val="0"/>
              </a:spcBef>
              <a:buNone/>
            </a:pPr>
            <a:r>
              <a:rPr lang="en"/>
              <a:t>adapted from Contrapunctus IX, Art of Fugue (BWV 1080)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p:nvPr/>
        </p:nvSpPr>
        <p:spPr>
          <a:xfrm>
            <a:off x="1808350" y="392475"/>
            <a:ext cx="5786100" cy="3646500"/>
          </a:xfrm>
          <a:prstGeom prst="rect">
            <a:avLst/>
          </a:prstGeom>
          <a:solidFill>
            <a:srgbClr val="00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43" name="Shape 443" descr="J. S. Bach's Contrapunctus 9 from the Art of Fugue (Kunst der Fuge), with conventional score, bar-graph score, and video of hands playing it. FAQ  Q: Where can I get the sheet music for this piece? A: The score in the video can be downloaded from here:  http://www.musanim.com/pdf/kdf9.pdf  Q: What instrument is that? A: It's actually two instruments: a piano (the one in my living room) and a sampled pipe organ (an Alborn-Galanti Silbermann Archiv).  The piano has MIDI Out (from a Moog PianoBar) which was recorded and played back to play the organ.  Q: How did you make this video? A: First I videotaped myself playing it, and recorded both the audio (from my Kimball grand piano) and MIDI (from a Moog PianoBar attached to the piano).  Then, I rerecorded the audio and MIDI for each of the four voices separately; I did this so that I could color-code the video based on voice and to get a performance that was a little cleaner (it also afforded me the opportunity to add a 16-foot stop to the bass line in a few places).  The conventional score is from screenshots from the notation program Sibelius, and the bar-graph score was generated from the MIDI using my own custom software.  All these things were assembled in Adobe Premiere and converted to Flash with the On2 Flix converter.  Q: I'm having trouble reading the score. A: It's a little better if you watch it in high-quality mode:  http://www.youtube.com/watch?v=xY_GMnQvj6E&amp;fmt=18  Q: Could you please do a MAM video of _________? A: Please read this:  http://www.musanim.com/requests/" title="Bach, Contrapunctus 9, Art of Fugue (Kunst der Fuge)">
            <a:hlinkClick r:id="rId3"/>
          </p:cNvPr>
          <p:cNvSpPr/>
          <p:nvPr/>
        </p:nvSpPr>
        <p:spPr>
          <a:xfrm>
            <a:off x="2252875" y="392475"/>
            <a:ext cx="4862000" cy="3646500"/>
          </a:xfrm>
          <a:prstGeom prst="rect">
            <a:avLst/>
          </a:prstGeom>
          <a:blipFill>
            <a:blip r:embed="rId4">
              <a:alphaModFix/>
            </a:blip>
            <a:stretch>
              <a:fillRect/>
            </a:stretch>
          </a:blipFill>
          <a:ln>
            <a:noFill/>
          </a:ln>
        </p:spPr>
      </p:sp>
      <p:sp>
        <p:nvSpPr>
          <p:cNvPr id="444" name="Shape 444"/>
          <p:cNvSpPr/>
          <p:nvPr/>
        </p:nvSpPr>
        <p:spPr>
          <a:xfrm>
            <a:off x="1563425" y="131442"/>
            <a:ext cx="6269142" cy="488059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8E7CC3"/>
          </a:solidFill>
          <a:ln w="9525" cap="flat" cmpd="sng">
            <a:solidFill>
              <a:srgbClr val="0E004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ctrTitle"/>
          </p:nvPr>
        </p:nvSpPr>
        <p:spPr>
          <a:xfrm>
            <a:off x="758875" y="1527850"/>
            <a:ext cx="7626300" cy="1159800"/>
          </a:xfrm>
          <a:prstGeom prst="rect">
            <a:avLst/>
          </a:prstGeom>
        </p:spPr>
        <p:txBody>
          <a:bodyPr wrap="square" lIns="91425" tIns="91425" rIns="91425" bIns="91425" anchor="b" anchorCtr="0">
            <a:noAutofit/>
          </a:bodyPr>
          <a:lstStyle/>
          <a:p>
            <a:pPr lvl="0" rtl="0">
              <a:spcBef>
                <a:spcPts val="0"/>
              </a:spcBef>
              <a:buNone/>
            </a:pPr>
            <a:r>
              <a:rPr lang="en" sz="6000">
                <a:solidFill>
                  <a:srgbClr val="6D9EEB"/>
                </a:solidFill>
              </a:rPr>
              <a:t>Your turn!</a:t>
            </a:r>
          </a:p>
          <a:p>
            <a:pPr lvl="0" rtl="0">
              <a:spcBef>
                <a:spcPts val="0"/>
              </a:spcBef>
              <a:buNone/>
            </a:pPr>
            <a:r>
              <a:rPr lang="en"/>
              <a:t>BWV 1080: Art of Fugue, Contrapunctus III</a:t>
            </a:r>
          </a:p>
        </p:txBody>
      </p:sp>
      <p:sp>
        <p:nvSpPr>
          <p:cNvPr id="450" name="Shape 450"/>
          <p:cNvSpPr txBox="1">
            <a:spLocks noGrp="1"/>
          </p:cNvSpPr>
          <p:nvPr>
            <p:ph type="subTitle" idx="1"/>
          </p:nvPr>
        </p:nvSpPr>
        <p:spPr>
          <a:xfrm>
            <a:off x="1568700" y="2687650"/>
            <a:ext cx="6006600" cy="496500"/>
          </a:xfrm>
          <a:prstGeom prst="rect">
            <a:avLst/>
          </a:prstGeom>
        </p:spPr>
        <p:txBody>
          <a:bodyPr wrap="square" lIns="91425" tIns="91425" rIns="91425" bIns="91425" anchor="t" anchorCtr="0">
            <a:noAutofit/>
          </a:bodyPr>
          <a:lstStyle/>
          <a:p>
            <a:pPr lvl="0" rtl="0">
              <a:spcBef>
                <a:spcPts val="0"/>
              </a:spcBef>
              <a:buNone/>
            </a:pPr>
            <a:r>
              <a:rPr lang="en"/>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ctrTitle"/>
          </p:nvPr>
        </p:nvSpPr>
        <p:spPr>
          <a:xfrm>
            <a:off x="758875" y="1527850"/>
            <a:ext cx="7626300" cy="1159800"/>
          </a:xfrm>
          <a:prstGeom prst="rect">
            <a:avLst/>
          </a:prstGeom>
        </p:spPr>
        <p:txBody>
          <a:bodyPr wrap="square" lIns="91425" tIns="91425" rIns="91425" bIns="91425" anchor="b" anchorCtr="0">
            <a:noAutofit/>
          </a:bodyPr>
          <a:lstStyle/>
          <a:p>
            <a:pPr lvl="0" rtl="0">
              <a:spcBef>
                <a:spcPts val="0"/>
              </a:spcBef>
              <a:buNone/>
            </a:pPr>
            <a:r>
              <a:rPr lang="en" sz="6000">
                <a:solidFill>
                  <a:srgbClr val="6D9EEB"/>
                </a:solidFill>
              </a:rPr>
              <a:t>Case Study</a:t>
            </a:r>
          </a:p>
          <a:p>
            <a:pPr lvl="0" rtl="0">
              <a:spcBef>
                <a:spcPts val="0"/>
              </a:spcBef>
              <a:buNone/>
            </a:pPr>
            <a:r>
              <a:rPr lang="en"/>
              <a:t>BWV 578: "Little" Fugue in G Minor</a:t>
            </a:r>
          </a:p>
        </p:txBody>
      </p:sp>
      <p:sp>
        <p:nvSpPr>
          <p:cNvPr id="276" name="Shape 276"/>
          <p:cNvSpPr txBox="1">
            <a:spLocks noGrp="1"/>
          </p:cNvSpPr>
          <p:nvPr>
            <p:ph type="subTitle" idx="1"/>
          </p:nvPr>
        </p:nvSpPr>
        <p:spPr>
          <a:xfrm>
            <a:off x="1568700" y="2687650"/>
            <a:ext cx="6006600" cy="496500"/>
          </a:xfrm>
          <a:prstGeom prst="rect">
            <a:avLst/>
          </a:prstGeom>
        </p:spPr>
        <p:txBody>
          <a:bodyPr wrap="square" lIns="91425" tIns="91425" rIns="91425" bIns="91425" anchor="t" anchorCtr="0">
            <a:noAutofit/>
          </a:bodyPr>
          <a:lstStyle/>
          <a:p>
            <a:pPr lvl="0" rtl="0">
              <a:spcBef>
                <a:spcPts val="0"/>
              </a:spcBef>
              <a:buNone/>
            </a:pPr>
            <a:r>
              <a:rPr lang="en"/>
              <a:t>Subject. Answer. SATB. Entry. Countersubject. Counterpoint. Episode. Modulation. Exposition. Development. Final Entry. Coda.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p:nvPr/>
        </p:nvSpPr>
        <p:spPr>
          <a:xfrm>
            <a:off x="1808350" y="392475"/>
            <a:ext cx="5786100" cy="3646500"/>
          </a:xfrm>
          <a:prstGeom prst="rect">
            <a:avLst/>
          </a:prstGeom>
          <a:solidFill>
            <a:srgbClr val="00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56" name="Shape 456" descr="HOW TO USE THIS VIDEO ... This video is designed to help you learn to follow contrapuntal music.  Various aspects of the music are encoded to make them easy to recognize visually, so that your eyes can lead your ears.  This piece is composed in four parts; these are distinguished by color:  Soprano (red), played on oboe Alto (green), played on English horn (like an oboe but pitched lower) Tenor (blue), played on bass clarinet Bass (violet), played on bassoon  Five elements of the piece are highlighted and distinguished by style of graphic:  Main Theme, ellipses connected by lines Counter-theme, circles connected by lines Chromatic Lines (notes moving by the smallest step), boxes that rotate Four eighth-notes in a row, dots which get connected when they play Octave leaps in the bass, rhombi  Everything else is shown in light-colored bars.  Here are some suggested steps for using this video ...  1. Focus your attention on the main theme whenever it occurs.  Things to notice: (a) The theme is sometimes &quot;decorated&quot; by adding shorter notes between the longer ones.  Can you hear that it's the same?  Can you sing it either way? (b) The theme sometimes starts at the beginning of a measure (aligned with a bar-line) but sometimes starts partway into a measure.  Can you feel that it is syncopated (not happening on the beat)?  2. Focus your attention on a single part (instrument) for the whole piece.  Things to notice: (a) Which part is easiest to keep track of?  Which is hardest?  (b) Sometimes it's easy to hear a part, and sometimes it's hard; what makes the difference?  3. Focus your attention on the &quot;four eighth-notes in a row&quot; pattern.  Things to notice: (a) Whenever the main theme happens, this happens immediately after in the same part (in fact, these notes are usually considered to be part of the main theme; they've been treated separately here since they also occur in other places).  (b) They go in both directions.  (c) They sometimes happen in more than one part at the same time; when this happens, can you hear both at once?  4. Focus your attention on the counter-theme.  Things to notice: (a) It alternates quickly between two instruments.  (b) It's always accompanied by chromatic lines, the octave leaps in the bass, four eighth-notes in a row pattern in the bass.  Can you hear all these elements at once?  5. Focus your attention on the new elements whenever they start.  Things to notice: (a) except for the very end, one of the highlighted elements is always happening.  (b) Often, more than one of the highlighted elements is happening at a time.  6. Don't focus your attention on anything in particular.  Just watch the video.  Things to notice: (a) I like it better than I did the first time I listened to it.  7. Focus your attention on the hands playing the music on the piano.  Can you follow each of the highlighted elements, and see how they're being played?  Things to notice: (a) It doesn't match perfectly.  8. Watch some of the other YouTube videos of this piece.  Things to notice: (a) Some of these are performances on a single (keyboard) instrument; can you hear the separate parts?  Here are some other YouTube videos of this piece:  http://www.youtube.com/watch?v=qWxPa6lln_Q (clavichord, Matteo Messori)  http://www.youtube.com/watch?v=dOVkTw1oaNI (harpsichord, Robert Hill)  http://www.youtube.com/watch?v=GNm2ClKAFao (organ, Glenn Gould)  http://www.youtube.com/watch?v=jLo5DxVb6i4 (organ, B. Foccroulle)  http://www.youtube.com/watch?v=XVjwAIpDxLc (organ, Todd Wilson)  http://www.youtube.com/watch?v=kSuglV49hyI (keyboard, Myxtypytix)  http://www.youtube.com/watch?v=kmxMel8HHN8 (viol consort, Jordi Savall)  http://www.youtube.com/watch?v=79xnah6cbQY (woodwind quintet)  http://www.youtube.com/watch?v=eDq3O6ea6ZE (brass quintet)  http://www.youtube.com/watch?v=u_Pqn02YbBw (brass, Canadian Brass)  http://www.youtube.com/watch?v=7-wY-zJ2GrM (string orchestra, Rudolph Barshai)  http://www.youtube.com/watch?v=QRlgkQLTt8g (string orchestra)  http://www.youtube.com/watch?v=oFrBsEu5X3s (synthesizer, schrankmittelda)  http://www.youtube.com/watch?v=xKS3Bvmox-Y (synthesizer, 88DamaskinoS88)  9. Follow each of the parts in the score:  http://www.musanim.com/pdf/bwv1080m3_open.pdf" title="Bach, Contrapunctus 3, Art of Fugue (Kunst der Fuge)">
            <a:hlinkClick r:id="rId3"/>
          </p:cNvPr>
          <p:cNvSpPr/>
          <p:nvPr/>
        </p:nvSpPr>
        <p:spPr>
          <a:xfrm>
            <a:off x="2252875" y="392475"/>
            <a:ext cx="4862000" cy="3646500"/>
          </a:xfrm>
          <a:prstGeom prst="rect">
            <a:avLst/>
          </a:prstGeom>
          <a:blipFill>
            <a:blip r:embed="rId4">
              <a:alphaModFix/>
            </a:blip>
            <a:stretch>
              <a:fillRect/>
            </a:stretch>
          </a:blipFill>
          <a:ln>
            <a:noFill/>
          </a:ln>
        </p:spPr>
      </p:sp>
      <p:sp>
        <p:nvSpPr>
          <p:cNvPr id="457" name="Shape 457"/>
          <p:cNvSpPr/>
          <p:nvPr/>
        </p:nvSpPr>
        <p:spPr>
          <a:xfrm>
            <a:off x="1563425" y="131442"/>
            <a:ext cx="6269142" cy="488059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8E7CC3"/>
          </a:solidFill>
          <a:ln w="9525" cap="flat" cmpd="sng">
            <a:solidFill>
              <a:srgbClr val="0E004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ctrTitle"/>
          </p:nvPr>
        </p:nvSpPr>
        <p:spPr>
          <a:xfrm>
            <a:off x="758875" y="1527850"/>
            <a:ext cx="7626300" cy="1159800"/>
          </a:xfrm>
          <a:prstGeom prst="rect">
            <a:avLst/>
          </a:prstGeom>
        </p:spPr>
        <p:txBody>
          <a:bodyPr wrap="square" lIns="91425" tIns="91425" rIns="91425" bIns="91425" anchor="b" anchorCtr="0">
            <a:noAutofit/>
          </a:bodyPr>
          <a:lstStyle/>
          <a:p>
            <a:pPr lvl="0" rtl="0">
              <a:spcBef>
                <a:spcPts val="0"/>
              </a:spcBef>
              <a:buNone/>
            </a:pPr>
            <a:r>
              <a:rPr lang="en" sz="6000">
                <a:solidFill>
                  <a:srgbClr val="6D9EEB"/>
                </a:solidFill>
              </a:rPr>
              <a:t>Your turn!</a:t>
            </a:r>
          </a:p>
          <a:p>
            <a:pPr lvl="0" rtl="0">
              <a:spcBef>
                <a:spcPts val="0"/>
              </a:spcBef>
              <a:buNone/>
            </a:pPr>
            <a:r>
              <a:rPr lang="en"/>
              <a:t>BWV 904: Fugue in A Minor (for organ)</a:t>
            </a:r>
          </a:p>
        </p:txBody>
      </p:sp>
      <p:sp>
        <p:nvSpPr>
          <p:cNvPr id="463" name="Shape 463"/>
          <p:cNvSpPr txBox="1">
            <a:spLocks noGrp="1"/>
          </p:cNvSpPr>
          <p:nvPr>
            <p:ph type="subTitle" idx="1"/>
          </p:nvPr>
        </p:nvSpPr>
        <p:spPr>
          <a:xfrm>
            <a:off x="1568700" y="2687650"/>
            <a:ext cx="6006600" cy="496500"/>
          </a:xfrm>
          <a:prstGeom prst="rect">
            <a:avLst/>
          </a:prstGeom>
        </p:spPr>
        <p:txBody>
          <a:bodyPr wrap="square" lIns="91425" tIns="91425" rIns="91425" bIns="91425" anchor="t" anchorCtr="0">
            <a:noAutofit/>
          </a:bodyPr>
          <a:lstStyle/>
          <a:p>
            <a:pPr lvl="0" rtl="0">
              <a:spcBef>
                <a:spcPts val="0"/>
              </a:spcBef>
              <a:buNone/>
            </a:pPr>
            <a:r>
              <a:rPr lang="en"/>
              <a:t>Organ Fugue.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p:nvPr/>
        </p:nvSpPr>
        <p:spPr>
          <a:xfrm>
            <a:off x="1808350" y="392475"/>
            <a:ext cx="5786100" cy="3646500"/>
          </a:xfrm>
          <a:prstGeom prst="rect">
            <a:avLst/>
          </a:prstGeom>
          <a:solidFill>
            <a:srgbClr val="00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69" name="Shape 469" descr="The fugue from J. S. Bach's Fantasia and Fugue in A minor, BWV 904, composed in 1725, arranged by Stephen Malinowski for brass and woodwind octet, accompanied by an animated score.  FAQ  Q: Where can I get the sheet music for this piece? A: The original, for keyboard, can be downloaded here:  http://tinyurl.com/bwv904-keyboard  Q: Who is performing? A: Nobody; this rendition was produced by the Sibelius notation program.  Q: What do the colors and shapes mean? A: The shapes are associated with instruments: circles for brass, bars for woodwind.  This fugue has two themes, and I've arranged the music so that the brass plays one theme and the woodwinds play the other (except at the very end, where all instruments play).  The four colors show the four voices (soprano, alto, tenor and bass).  In a couple of places I changed which instrument played which part.  Q: Is there a way I could make bar-graph scores myself? A: The Music Animation Machine MIDI file player will generate a display similar to this; you can get the (Windows) software here:  http://www.musanim.com/player/ There are lots of places on the web where you can get MIDI files; I usually go to the Classical Archives site first:  http://www.classicalarchives.com/  Q: Could you do a MAM video of _________? A: Please read this:  http://www.musanim.com/all/MAMRequests.html ." title="Bach, Fugue in A minor, BWV 904">
            <a:hlinkClick r:id="rId3"/>
          </p:cNvPr>
          <p:cNvSpPr/>
          <p:nvPr/>
        </p:nvSpPr>
        <p:spPr>
          <a:xfrm>
            <a:off x="2270400" y="392475"/>
            <a:ext cx="4862000" cy="3646500"/>
          </a:xfrm>
          <a:prstGeom prst="rect">
            <a:avLst/>
          </a:prstGeom>
          <a:blipFill>
            <a:blip r:embed="rId4">
              <a:alphaModFix/>
            </a:blip>
            <a:stretch>
              <a:fillRect/>
            </a:stretch>
          </a:blipFill>
          <a:ln>
            <a:noFill/>
          </a:ln>
        </p:spPr>
      </p:sp>
      <p:sp>
        <p:nvSpPr>
          <p:cNvPr id="470" name="Shape 470"/>
          <p:cNvSpPr/>
          <p:nvPr/>
        </p:nvSpPr>
        <p:spPr>
          <a:xfrm>
            <a:off x="1563425" y="131442"/>
            <a:ext cx="6269142" cy="488059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8E7CC3"/>
          </a:solidFill>
          <a:ln w="9525" cap="flat" cmpd="sng">
            <a:solidFill>
              <a:srgbClr val="0E004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ctrTitle"/>
          </p:nvPr>
        </p:nvSpPr>
        <p:spPr>
          <a:xfrm>
            <a:off x="758875" y="1527850"/>
            <a:ext cx="7626300" cy="1159800"/>
          </a:xfrm>
          <a:prstGeom prst="rect">
            <a:avLst/>
          </a:prstGeom>
        </p:spPr>
        <p:txBody>
          <a:bodyPr wrap="square" lIns="91425" tIns="91425" rIns="91425" bIns="91425" anchor="b" anchorCtr="0">
            <a:noAutofit/>
          </a:bodyPr>
          <a:lstStyle/>
          <a:p>
            <a:pPr lvl="0" rtl="0">
              <a:spcBef>
                <a:spcPts val="0"/>
              </a:spcBef>
              <a:buNone/>
            </a:pPr>
            <a:r>
              <a:rPr lang="en" sz="6000">
                <a:solidFill>
                  <a:srgbClr val="6D9EEB"/>
                </a:solidFill>
              </a:rPr>
              <a:t>Your turn!</a:t>
            </a:r>
          </a:p>
          <a:p>
            <a:pPr lvl="0" rtl="0">
              <a:spcBef>
                <a:spcPts val="0"/>
              </a:spcBef>
              <a:buNone/>
            </a:pPr>
            <a:r>
              <a:rPr lang="en"/>
              <a:t>BWV 543: Fugue in A Minor (for organ)</a:t>
            </a:r>
          </a:p>
        </p:txBody>
      </p:sp>
      <p:sp>
        <p:nvSpPr>
          <p:cNvPr id="476" name="Shape 476"/>
          <p:cNvSpPr txBox="1">
            <a:spLocks noGrp="1"/>
          </p:cNvSpPr>
          <p:nvPr>
            <p:ph type="subTitle" idx="1"/>
          </p:nvPr>
        </p:nvSpPr>
        <p:spPr>
          <a:xfrm>
            <a:off x="1568700" y="2687650"/>
            <a:ext cx="6006600" cy="496500"/>
          </a:xfrm>
          <a:prstGeom prst="rect">
            <a:avLst/>
          </a:prstGeom>
        </p:spPr>
        <p:txBody>
          <a:bodyPr wrap="square" lIns="91425" tIns="91425" rIns="91425" bIns="91425" anchor="t" anchorCtr="0">
            <a:noAutofit/>
          </a:bodyPr>
          <a:lstStyle/>
          <a:p>
            <a:pPr lvl="0" rtl="0">
              <a:spcBef>
                <a:spcPts val="0"/>
              </a:spcBef>
              <a:buNone/>
            </a:pPr>
            <a:r>
              <a:rPr lang="en"/>
              <a:t>Organ Fugue.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p:nvPr/>
        </p:nvSpPr>
        <p:spPr>
          <a:xfrm>
            <a:off x="1808350" y="392475"/>
            <a:ext cx="5786100" cy="3646500"/>
          </a:xfrm>
          <a:prstGeom prst="rect">
            <a:avLst/>
          </a:prstGeom>
          <a:solidFill>
            <a:srgbClr val="00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82" name="Shape 482"/>
          <p:cNvSpPr/>
          <p:nvPr/>
        </p:nvSpPr>
        <p:spPr>
          <a:xfrm>
            <a:off x="1563425" y="131442"/>
            <a:ext cx="6269142" cy="488059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8E7CC3"/>
          </a:solidFill>
          <a:ln w="9525" cap="flat" cmpd="sng">
            <a:solidFill>
              <a:srgbClr val="0E004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83" name="Shape 483" descr="The fugue from J. S. Bach's Prelude and Fugue in A Minor (BWV 543), performed by organist Christoph Bull, with a graphical score.  This recording is of Bull's performance in Disney Hall. FAQ  Q: Where can I get this recording (and others by Christoph Bull)? A: Here's the best place to go:  http://www.cdbaby.com/cd/christophbull5 You can also get it on Amazon ...  http://www.amazon.com/First-Grand-Christoph-Bull/dp/B004BO8FJ4 ... and on iTunes ...  https://itunes.apple.com/us/album/a-day-in-the-life/id406160563  Q: Where can I hear more of Christoph Bull's work on YouTube? A: Here's his channel:  http://www.youtube.com/user/orgue99" title="Bach, Fugue in A Minor, organ (BWV 543)">
            <a:hlinkClick r:id="rId3"/>
          </p:cNvPr>
          <p:cNvSpPr/>
          <p:nvPr/>
        </p:nvSpPr>
        <p:spPr>
          <a:xfrm>
            <a:off x="2270400" y="392475"/>
            <a:ext cx="4862000" cy="3646500"/>
          </a:xfrm>
          <a:prstGeom prst="rect">
            <a:avLst/>
          </a:prstGeom>
          <a:blipFill>
            <a:blip r:embed="rId4">
              <a:alphaModFix/>
            </a:blip>
            <a:stretch>
              <a:fillRect/>
            </a:stretch>
          </a:blipFill>
          <a:ln>
            <a:noFill/>
          </a:ln>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ctrTitle" idx="4294967295"/>
          </p:nvPr>
        </p:nvSpPr>
        <p:spPr>
          <a:xfrm>
            <a:off x="1642300" y="2693625"/>
            <a:ext cx="5859300" cy="599700"/>
          </a:xfrm>
          <a:prstGeom prst="rect">
            <a:avLst/>
          </a:prstGeom>
        </p:spPr>
        <p:txBody>
          <a:bodyPr wrap="square" lIns="91425" tIns="91425" rIns="91425" bIns="91425" anchor="ctr" anchorCtr="0">
            <a:noAutofit/>
          </a:bodyPr>
          <a:lstStyle/>
          <a:p>
            <a:pPr lvl="0" rtl="0">
              <a:spcBef>
                <a:spcPts val="0"/>
              </a:spcBef>
              <a:buNone/>
            </a:pPr>
            <a:r>
              <a:rPr lang="en" sz="6000">
                <a:solidFill>
                  <a:srgbClr val="6D9EEB"/>
                </a:solidFill>
              </a:rPr>
              <a:t>Thanks!</a:t>
            </a:r>
          </a:p>
        </p:txBody>
      </p:sp>
      <p:sp>
        <p:nvSpPr>
          <p:cNvPr id="489" name="Shape 489"/>
          <p:cNvSpPr txBox="1"/>
          <p:nvPr/>
        </p:nvSpPr>
        <p:spPr>
          <a:xfrm>
            <a:off x="3851700" y="1161214"/>
            <a:ext cx="1440600" cy="1296000"/>
          </a:xfrm>
          <a:prstGeom prst="rect">
            <a:avLst/>
          </a:prstGeom>
          <a:noFill/>
          <a:ln>
            <a:noFill/>
          </a:ln>
        </p:spPr>
        <p:txBody>
          <a:bodyPr wrap="square" lIns="91425" tIns="91425" rIns="91425" bIns="91425" anchor="ctr" anchorCtr="0">
            <a:noAutofit/>
          </a:bodyPr>
          <a:lstStyle/>
          <a:p>
            <a:pPr lvl="0" algn="ctr" rtl="0">
              <a:spcBef>
                <a:spcPts val="0"/>
              </a:spcBef>
              <a:buClr>
                <a:schemeClr val="dk1"/>
              </a:buClr>
              <a:buSzPct val="25000"/>
              <a:buFont typeface="Arial"/>
              <a:buNone/>
            </a:pPr>
            <a:r>
              <a:rPr lang="en" sz="9600">
                <a:solidFill>
                  <a:srgbClr val="FF9900"/>
                </a:solidFill>
              </a:rPr>
              <a:t>👍</a:t>
            </a:r>
          </a:p>
        </p:txBody>
      </p:sp>
      <p:sp>
        <p:nvSpPr>
          <p:cNvPr id="490" name="Shape 490"/>
          <p:cNvSpPr txBox="1">
            <a:spLocks noGrp="1"/>
          </p:cNvSpPr>
          <p:nvPr>
            <p:ph type="subTitle" idx="4294967295"/>
          </p:nvPr>
        </p:nvSpPr>
        <p:spPr>
          <a:xfrm>
            <a:off x="1875150" y="3529725"/>
            <a:ext cx="5393700" cy="983700"/>
          </a:xfrm>
          <a:prstGeom prst="rect">
            <a:avLst/>
          </a:prstGeom>
        </p:spPr>
        <p:txBody>
          <a:bodyPr wrap="square" lIns="91425" tIns="91425" rIns="91425" bIns="91425" anchor="t" anchorCtr="0">
            <a:noAutofit/>
          </a:bodyPr>
          <a:lstStyle/>
          <a:p>
            <a:pPr lvl="0" algn="ctr" rtl="0">
              <a:spcBef>
                <a:spcPts val="0"/>
              </a:spcBef>
              <a:buClr>
                <a:schemeClr val="dk1"/>
              </a:buClr>
              <a:buSzPct val="78571"/>
              <a:buFont typeface="Arial"/>
              <a:buNone/>
            </a:pPr>
            <a:r>
              <a:rPr lang="en" sz="1400"/>
              <a:t>Further material, and this presentation, will be posted at esp.mit.edu/learn/Splash/2017/class_docs/11544</a:t>
            </a:r>
          </a:p>
        </p:txBody>
      </p:sp>
      <p:grpSp>
        <p:nvGrpSpPr>
          <p:cNvPr id="491" name="Shape 491"/>
          <p:cNvGrpSpPr/>
          <p:nvPr/>
        </p:nvGrpSpPr>
        <p:grpSpPr>
          <a:xfrm>
            <a:off x="4288335" y="4370825"/>
            <a:ext cx="567315" cy="546311"/>
            <a:chOff x="3491835" y="4328675"/>
            <a:chExt cx="567315" cy="546311"/>
          </a:xfrm>
        </p:grpSpPr>
        <p:grpSp>
          <p:nvGrpSpPr>
            <p:cNvPr id="492" name="Shape 492"/>
            <p:cNvGrpSpPr/>
            <p:nvPr/>
          </p:nvGrpSpPr>
          <p:grpSpPr>
            <a:xfrm>
              <a:off x="3491835" y="4328675"/>
              <a:ext cx="567315" cy="546311"/>
              <a:chOff x="2583325" y="2972875"/>
              <a:chExt cx="462850" cy="445750"/>
            </a:xfrm>
          </p:grpSpPr>
          <p:sp>
            <p:nvSpPr>
              <p:cNvPr id="493" name="Shape 493"/>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B4A7D6"/>
              </a:solidFill>
              <a:ln>
                <a:noFill/>
              </a:ln>
            </p:spPr>
            <p:txBody>
              <a:bodyPr wrap="square" lIns="91425" tIns="91425" rIns="91425" bIns="91425" anchor="ctr" anchorCtr="0">
                <a:noAutofit/>
              </a:bodyPr>
              <a:lstStyle/>
              <a:p>
                <a:pPr lvl="0">
                  <a:spcBef>
                    <a:spcPts val="0"/>
                  </a:spcBef>
                  <a:buNone/>
                </a:pPr>
                <a:endParaRPr/>
              </a:p>
            </p:txBody>
          </p:sp>
          <p:sp>
            <p:nvSpPr>
              <p:cNvPr id="494" name="Shape 494"/>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B4A7D6"/>
              </a:solidFill>
              <a:ln>
                <a:noFill/>
              </a:ln>
            </p:spPr>
            <p:txBody>
              <a:bodyPr wrap="square" lIns="91425" tIns="91425" rIns="91425" bIns="91425" anchor="ctr" anchorCtr="0">
                <a:noAutofit/>
              </a:bodyPr>
              <a:lstStyle/>
              <a:p>
                <a:pPr lvl="0">
                  <a:spcBef>
                    <a:spcPts val="0"/>
                  </a:spcBef>
                  <a:buNone/>
                </a:pPr>
                <a:endParaRPr/>
              </a:p>
            </p:txBody>
          </p:sp>
        </p:grpSp>
        <p:sp>
          <p:nvSpPr>
            <p:cNvPr id="495" name="Shape 495"/>
            <p:cNvSpPr/>
            <p:nvPr/>
          </p:nvSpPr>
          <p:spPr>
            <a:xfrm>
              <a:off x="3647775" y="4411126"/>
              <a:ext cx="255437" cy="255423"/>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D9D2E9"/>
            </a:solidFill>
            <a:ln>
              <a:noFill/>
            </a:ln>
          </p:spPr>
          <p:txBody>
            <a:bodyPr wrap="square" lIns="91425" tIns="91425" rIns="91425" bIns="91425" anchor="ctr" anchorCtr="0">
              <a:noAutofit/>
            </a:bodyPr>
            <a:lstStyle/>
            <a:p>
              <a:pPr lvl="0">
                <a:spcBef>
                  <a:spcPts val="0"/>
                </a:spcBef>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2047950" y="0"/>
            <a:ext cx="5048100" cy="1147800"/>
          </a:xfrm>
          <a:prstGeom prst="rect">
            <a:avLst/>
          </a:prstGeom>
        </p:spPr>
        <p:txBody>
          <a:bodyPr wrap="square" lIns="91425" tIns="91425" rIns="91425" bIns="91425" anchor="ctr" anchorCtr="0">
            <a:noAutofit/>
          </a:bodyPr>
          <a:lstStyle/>
          <a:p>
            <a:pPr lvl="0">
              <a:spcBef>
                <a:spcPts val="0"/>
              </a:spcBef>
              <a:buNone/>
            </a:pPr>
            <a:r>
              <a:rPr lang="en"/>
              <a:t>What's in a Fugue?</a:t>
            </a:r>
          </a:p>
        </p:txBody>
      </p:sp>
      <p:sp>
        <p:nvSpPr>
          <p:cNvPr id="282" name="Shape 282"/>
          <p:cNvSpPr txBox="1">
            <a:spLocks noGrp="1"/>
          </p:cNvSpPr>
          <p:nvPr>
            <p:ph type="body" idx="1"/>
          </p:nvPr>
        </p:nvSpPr>
        <p:spPr>
          <a:xfrm>
            <a:off x="1750800" y="1513000"/>
            <a:ext cx="5642400" cy="3099900"/>
          </a:xfrm>
          <a:prstGeom prst="rect">
            <a:avLst/>
          </a:prstGeom>
        </p:spPr>
        <p:txBody>
          <a:bodyPr wrap="square" lIns="91425" tIns="91425" rIns="91425" bIns="91425" anchor="t" anchorCtr="0">
            <a:noAutofit/>
          </a:bodyPr>
          <a:lstStyle/>
          <a:p>
            <a:pPr marL="457200" lvl="0" indent="-355600" rtl="0">
              <a:spcBef>
                <a:spcPts val="0"/>
              </a:spcBef>
              <a:buSzPct val="100000"/>
            </a:pPr>
            <a:r>
              <a:rPr lang="en"/>
              <a:t>Subject/Answer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457200" y="4010402"/>
            <a:ext cx="8229600" cy="1133100"/>
          </a:xfrm>
          <a:prstGeom prst="rect">
            <a:avLst/>
          </a:prstGeom>
        </p:spPr>
        <p:txBody>
          <a:bodyPr wrap="square" lIns="91425" tIns="91425" rIns="91425" bIns="91425" anchor="ctr" anchorCtr="0">
            <a:noAutofit/>
          </a:bodyPr>
          <a:lstStyle/>
          <a:p>
            <a:pPr lvl="0" rtl="0">
              <a:spcBef>
                <a:spcPts val="0"/>
              </a:spcBef>
              <a:buNone/>
            </a:pPr>
            <a:r>
              <a:rPr lang="en"/>
              <a:t>Subject, Answer of Little Fugue (Colored by pitch)</a:t>
            </a:r>
          </a:p>
        </p:txBody>
      </p:sp>
      <p:sp>
        <p:nvSpPr>
          <p:cNvPr id="288" name="Shape 288" title="Subjects and Answers MIT.mp4">
            <a:hlinkClick r:id="rId3"/>
          </p:cNvPr>
          <p:cNvSpPr/>
          <p:nvPr/>
        </p:nvSpPr>
        <p:spPr>
          <a:xfrm>
            <a:off x="2135263" y="92450"/>
            <a:ext cx="4873475" cy="3655100"/>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2047950" y="0"/>
            <a:ext cx="5048100" cy="1147800"/>
          </a:xfrm>
          <a:prstGeom prst="rect">
            <a:avLst/>
          </a:prstGeom>
        </p:spPr>
        <p:txBody>
          <a:bodyPr wrap="square" lIns="91425" tIns="91425" rIns="91425" bIns="91425" anchor="ctr" anchorCtr="0">
            <a:noAutofit/>
          </a:bodyPr>
          <a:lstStyle/>
          <a:p>
            <a:pPr lvl="0" rtl="0">
              <a:spcBef>
                <a:spcPts val="0"/>
              </a:spcBef>
              <a:buNone/>
            </a:pPr>
            <a:r>
              <a:rPr lang="en"/>
              <a:t>What's in a Fugue?</a:t>
            </a:r>
          </a:p>
        </p:txBody>
      </p:sp>
      <p:sp>
        <p:nvSpPr>
          <p:cNvPr id="294" name="Shape 294"/>
          <p:cNvSpPr txBox="1">
            <a:spLocks noGrp="1"/>
          </p:cNvSpPr>
          <p:nvPr>
            <p:ph type="body" idx="1"/>
          </p:nvPr>
        </p:nvSpPr>
        <p:spPr>
          <a:xfrm>
            <a:off x="1750800" y="1513000"/>
            <a:ext cx="5642400" cy="3099900"/>
          </a:xfrm>
          <a:prstGeom prst="rect">
            <a:avLst/>
          </a:prstGeom>
        </p:spPr>
        <p:txBody>
          <a:bodyPr wrap="square" lIns="91425" tIns="91425" rIns="91425" bIns="91425" anchor="t" anchorCtr="0">
            <a:noAutofit/>
          </a:bodyPr>
          <a:lstStyle/>
          <a:p>
            <a:pPr marL="457200" lvl="0" indent="-355600" rtl="0">
              <a:spcBef>
                <a:spcPts val="0"/>
              </a:spcBef>
              <a:buSzPct val="100000"/>
            </a:pPr>
            <a:r>
              <a:rPr lang="en"/>
              <a:t>Subject/Answer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2047950" y="0"/>
            <a:ext cx="5048100" cy="1147800"/>
          </a:xfrm>
          <a:prstGeom prst="rect">
            <a:avLst/>
          </a:prstGeom>
        </p:spPr>
        <p:txBody>
          <a:bodyPr wrap="square" lIns="91425" tIns="91425" rIns="91425" bIns="91425" anchor="ctr" anchorCtr="0">
            <a:noAutofit/>
          </a:bodyPr>
          <a:lstStyle/>
          <a:p>
            <a:pPr lvl="0" rtl="0">
              <a:spcBef>
                <a:spcPts val="0"/>
              </a:spcBef>
              <a:buNone/>
            </a:pPr>
            <a:r>
              <a:rPr lang="en"/>
              <a:t>What's in a Fugue?</a:t>
            </a:r>
          </a:p>
        </p:txBody>
      </p:sp>
      <p:sp>
        <p:nvSpPr>
          <p:cNvPr id="300" name="Shape 300"/>
          <p:cNvSpPr txBox="1">
            <a:spLocks noGrp="1"/>
          </p:cNvSpPr>
          <p:nvPr>
            <p:ph type="body" idx="1"/>
          </p:nvPr>
        </p:nvSpPr>
        <p:spPr>
          <a:xfrm>
            <a:off x="1750800" y="1513000"/>
            <a:ext cx="5642400" cy="3099900"/>
          </a:xfrm>
          <a:prstGeom prst="rect">
            <a:avLst/>
          </a:prstGeom>
        </p:spPr>
        <p:txBody>
          <a:bodyPr wrap="square" lIns="91425" tIns="91425" rIns="91425" bIns="91425" anchor="t" anchorCtr="0">
            <a:noAutofit/>
          </a:bodyPr>
          <a:lstStyle/>
          <a:p>
            <a:pPr marL="457200" lvl="0" indent="-355600" rtl="0">
              <a:spcBef>
                <a:spcPts val="0"/>
              </a:spcBef>
              <a:spcAft>
                <a:spcPts val="0"/>
              </a:spcAft>
              <a:buSzPct val="100000"/>
            </a:pPr>
            <a:r>
              <a:rPr lang="en"/>
              <a:t>Subject/Answer</a:t>
            </a:r>
          </a:p>
          <a:p>
            <a:pPr marL="914400" lvl="1" indent="-355600" rtl="0">
              <a:spcBef>
                <a:spcPts val="0"/>
              </a:spcBef>
              <a:spcAft>
                <a:spcPts val="0"/>
              </a:spcAft>
              <a:buSzPct val="100000"/>
            </a:pPr>
            <a:r>
              <a:rPr lang="en"/>
              <a:t>Entry</a:t>
            </a:r>
          </a:p>
          <a:p>
            <a:pPr marL="1371600" lvl="2" indent="-355600" rtl="0">
              <a:spcBef>
                <a:spcPts val="0"/>
              </a:spcBef>
              <a:spcAft>
                <a:spcPts val="0"/>
              </a:spcAft>
              <a:buSzPct val="100000"/>
            </a:pPr>
            <a:r>
              <a:rPr lang="en"/>
              <a:t>False Entry</a:t>
            </a:r>
          </a:p>
          <a:p>
            <a:pPr marL="457200" lvl="0" indent="-355600" rtl="0">
              <a:spcBef>
                <a:spcPts val="0"/>
              </a:spcBef>
              <a:spcAft>
                <a:spcPts val="0"/>
              </a:spcAft>
              <a:buSzPct val="100000"/>
            </a:pPr>
            <a:r>
              <a:rPr lang="en"/>
              <a:t>Voice</a:t>
            </a:r>
          </a:p>
          <a:p>
            <a:pPr marL="914400" lvl="1" indent="-355600" rtl="0">
              <a:spcBef>
                <a:spcPts val="0"/>
              </a:spcBef>
              <a:buSzPct val="100000"/>
            </a:pPr>
            <a:r>
              <a:rPr lang="en"/>
              <a:t>Soprano/Alto/Tenor/Bass (SATB)</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1750800" y="1540575"/>
            <a:ext cx="5642400" cy="3099900"/>
          </a:xfrm>
          <a:prstGeom prst="rect">
            <a:avLst/>
          </a:prstGeom>
        </p:spPr>
        <p:txBody>
          <a:bodyPr wrap="square" lIns="91425" tIns="91425" rIns="91425" bIns="91425" anchor="t" anchorCtr="0">
            <a:noAutofit/>
          </a:bodyPr>
          <a:lstStyle/>
          <a:p>
            <a:pPr marR="0" lvl="0" algn="l" rtl="0">
              <a:lnSpc>
                <a:spcPct val="100000"/>
              </a:lnSpc>
              <a:spcBef>
                <a:spcPts val="600"/>
              </a:spcBef>
              <a:spcAft>
                <a:spcPts val="0"/>
              </a:spcAft>
              <a:buNone/>
            </a:pPr>
            <a:r>
              <a:rPr lang="en"/>
              <a:t>A Fugue is...</a:t>
            </a:r>
          </a:p>
          <a:p>
            <a:pPr marL="457200" lvl="0" indent="-355600" rtl="0">
              <a:spcBef>
                <a:spcPts val="1500"/>
              </a:spcBef>
              <a:buSzPct val="100000"/>
            </a:pPr>
            <a:r>
              <a:rPr lang="en">
                <a:solidFill>
                  <a:schemeClr val="lt1"/>
                </a:solidFill>
              </a:rPr>
              <a:t>Rich, like Layer Cake</a:t>
            </a:r>
          </a:p>
          <a:p>
            <a:pPr marL="457200" marR="0" lvl="0" indent="-355600" algn="l" rtl="0">
              <a:lnSpc>
                <a:spcPct val="100000"/>
              </a:lnSpc>
              <a:spcBef>
                <a:spcPts val="1500"/>
              </a:spcBef>
              <a:spcAft>
                <a:spcPts val="0"/>
              </a:spcAft>
              <a:buSzPct val="100000"/>
            </a:pPr>
            <a:r>
              <a:rPr lang="en"/>
              <a:t>Beautiful, like a poem</a:t>
            </a:r>
          </a:p>
          <a:p>
            <a:pPr marL="457200" marR="0" lvl="0" indent="-355600" algn="l" rtl="0">
              <a:lnSpc>
                <a:spcPct val="100000"/>
              </a:lnSpc>
              <a:spcBef>
                <a:spcPts val="1500"/>
              </a:spcBef>
              <a:spcAft>
                <a:spcPts val="0"/>
              </a:spcAft>
              <a:buSzPct val="100000"/>
            </a:pPr>
            <a:r>
              <a:rPr lang="en"/>
              <a:t>Stimulating, like Connect-the-dots</a:t>
            </a:r>
          </a:p>
          <a:p>
            <a:pPr marL="457200" lvl="0" indent="-355600" rtl="0">
              <a:spcBef>
                <a:spcPts val="1500"/>
              </a:spcBef>
              <a:buSzPct val="100000"/>
            </a:pPr>
            <a:r>
              <a:rPr lang="en">
                <a:solidFill>
                  <a:schemeClr val="lt1"/>
                </a:solidFill>
              </a:rPr>
              <a:t>A spectacle, like juggling</a:t>
            </a:r>
          </a:p>
        </p:txBody>
      </p:sp>
      <p:sp>
        <p:nvSpPr>
          <p:cNvPr id="306" name="Shape 306"/>
          <p:cNvSpPr txBox="1">
            <a:spLocks noGrp="1"/>
          </p:cNvSpPr>
          <p:nvPr>
            <p:ph type="title"/>
          </p:nvPr>
        </p:nvSpPr>
        <p:spPr>
          <a:xfrm>
            <a:off x="2047950" y="0"/>
            <a:ext cx="5048100" cy="1147800"/>
          </a:xfrm>
          <a:prstGeom prst="rect">
            <a:avLst/>
          </a:prstGeom>
        </p:spPr>
        <p:txBody>
          <a:bodyPr wrap="square" lIns="91425" tIns="91425" rIns="91425" bIns="91425" anchor="ctr" anchorCtr="0">
            <a:noAutofit/>
          </a:bodyPr>
          <a:lstStyle/>
          <a:p>
            <a:pPr lvl="0" rtl="0">
              <a:spcBef>
                <a:spcPts val="0"/>
              </a:spcBef>
              <a:buNone/>
            </a:pPr>
            <a:r>
              <a:rPr lang="en"/>
              <a:t>Why is a fugue interesting?</a:t>
            </a:r>
          </a:p>
        </p:txBody>
      </p:sp>
      <p:pic>
        <p:nvPicPr>
          <p:cNvPr id="307" name="Shape 307"/>
          <p:cNvPicPr preferRelativeResize="0"/>
          <p:nvPr/>
        </p:nvPicPr>
        <p:blipFill>
          <a:blip r:embed="rId3">
            <a:alphaModFix/>
          </a:blip>
          <a:stretch>
            <a:fillRect/>
          </a:stretch>
        </p:blipFill>
        <p:spPr>
          <a:xfrm>
            <a:off x="6533975" y="2981175"/>
            <a:ext cx="1489200" cy="2162325"/>
          </a:xfrm>
          <a:prstGeom prst="rect">
            <a:avLst/>
          </a:prstGeom>
          <a:noFill/>
          <a:ln>
            <a:noFill/>
          </a:ln>
        </p:spPr>
      </p:pic>
      <p:pic>
        <p:nvPicPr>
          <p:cNvPr id="308" name="Shape 308"/>
          <p:cNvPicPr preferRelativeResize="0"/>
          <p:nvPr/>
        </p:nvPicPr>
        <p:blipFill>
          <a:blip r:embed="rId4">
            <a:alphaModFix/>
          </a:blip>
          <a:stretch>
            <a:fillRect/>
          </a:stretch>
        </p:blipFill>
        <p:spPr>
          <a:xfrm>
            <a:off x="5990475" y="1306975"/>
            <a:ext cx="2272523" cy="1515025"/>
          </a:xfrm>
          <a:prstGeom prst="rect">
            <a:avLst/>
          </a:prstGeom>
          <a:noFill/>
          <a:ln>
            <a:noFill/>
          </a:ln>
        </p:spPr>
      </p:pic>
      <p:sp>
        <p:nvSpPr>
          <p:cNvPr id="309" name="Shape 309"/>
          <p:cNvSpPr/>
          <p:nvPr/>
        </p:nvSpPr>
        <p:spPr>
          <a:xfrm>
            <a:off x="414275" y="2368450"/>
            <a:ext cx="180000" cy="180000"/>
          </a:xfrm>
          <a:prstGeom prst="ellipse">
            <a:avLst/>
          </a:prstGeom>
          <a:solidFill>
            <a:srgbClr val="C20E9B"/>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0" name="Shape 310"/>
          <p:cNvSpPr/>
          <p:nvPr/>
        </p:nvSpPr>
        <p:spPr>
          <a:xfrm>
            <a:off x="938925" y="1933725"/>
            <a:ext cx="180000" cy="180000"/>
          </a:xfrm>
          <a:prstGeom prst="ellipse">
            <a:avLst/>
          </a:prstGeom>
          <a:solidFill>
            <a:srgbClr val="FF99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1" name="Shape 311"/>
          <p:cNvSpPr/>
          <p:nvPr/>
        </p:nvSpPr>
        <p:spPr>
          <a:xfrm>
            <a:off x="594275" y="3207875"/>
            <a:ext cx="180000" cy="180000"/>
          </a:xfrm>
          <a:prstGeom prst="ellipse">
            <a:avLst/>
          </a:prstGeom>
          <a:solidFill>
            <a:srgbClr val="6D9EEB"/>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312" name="Shape 312"/>
          <p:cNvCxnSpPr>
            <a:stCxn id="311" idx="7"/>
            <a:endCxn id="310" idx="4"/>
          </p:cNvCxnSpPr>
          <p:nvPr/>
        </p:nvCxnSpPr>
        <p:spPr>
          <a:xfrm rot="10800000" flipH="1">
            <a:off x="747915" y="2113735"/>
            <a:ext cx="281100" cy="1120500"/>
          </a:xfrm>
          <a:prstGeom prst="straightConnector1">
            <a:avLst/>
          </a:prstGeom>
          <a:noFill/>
          <a:ln w="9525" cap="flat" cmpd="sng">
            <a:solidFill>
              <a:srgbClr val="FFFFFF"/>
            </a:solidFill>
            <a:prstDash val="solid"/>
            <a:round/>
            <a:headEnd type="none" w="lg" len="lg"/>
            <a:tailEnd type="none" w="lg" len="lg"/>
          </a:ln>
        </p:spPr>
      </p:cxnSp>
      <p:cxnSp>
        <p:nvCxnSpPr>
          <p:cNvPr id="313" name="Shape 313"/>
          <p:cNvCxnSpPr>
            <a:stCxn id="309" idx="7"/>
            <a:endCxn id="310" idx="3"/>
          </p:cNvCxnSpPr>
          <p:nvPr/>
        </p:nvCxnSpPr>
        <p:spPr>
          <a:xfrm rot="10800000" flipH="1">
            <a:off x="567915" y="2087310"/>
            <a:ext cx="397500" cy="307500"/>
          </a:xfrm>
          <a:prstGeom prst="straightConnector1">
            <a:avLst/>
          </a:prstGeom>
          <a:noFill/>
          <a:ln w="9525" cap="flat" cmpd="sng">
            <a:solidFill>
              <a:srgbClr val="FFFFFF"/>
            </a:solidFill>
            <a:prstDash val="dash"/>
            <a:round/>
            <a:headEnd type="none" w="lg" len="lg"/>
            <a:tailEnd type="non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animEffect transition="in" filter="fade">
                                      <p:cBhvr>
                                        <p:cTn id="7" dur="1400"/>
                                        <p:tgtEl>
                                          <p:spTgt spid="305">
                                            <p:txEl>
                                              <p:pRg st="0" end="0"/>
                                            </p:txEl>
                                          </p:spTgt>
                                        </p:tgtEl>
                                      </p:cBhvr>
                                    </p:animEffect>
                                  </p:childTnLst>
                                </p:cTn>
                              </p:par>
                            </p:childTnLst>
                          </p:cTn>
                        </p:par>
                        <p:par>
                          <p:cTn id="8" fill="hold">
                            <p:stCondLst>
                              <p:cond delay="1400"/>
                            </p:stCondLst>
                            <p:childTnLst>
                              <p:par>
                                <p:cTn id="9" presetID="10" presetClass="entr" presetSubtype="0" fill="hold" nodeType="afterEffect">
                                  <p:stCondLst>
                                    <p:cond delay="0"/>
                                  </p:stCondLst>
                                  <p:childTnLst>
                                    <p:set>
                                      <p:cBhvr>
                                        <p:cTn id="10" dur="1" fill="hold">
                                          <p:stCondLst>
                                            <p:cond delay="0"/>
                                          </p:stCondLst>
                                        </p:cTn>
                                        <p:tgtEl>
                                          <p:spTgt spid="305">
                                            <p:txEl>
                                              <p:pRg st="1" end="1"/>
                                            </p:txEl>
                                          </p:spTgt>
                                        </p:tgtEl>
                                        <p:attrNameLst>
                                          <p:attrName>style.visibility</p:attrName>
                                        </p:attrNameLst>
                                      </p:cBhvr>
                                      <p:to>
                                        <p:strVal val="visible"/>
                                      </p:to>
                                    </p:set>
                                    <p:animEffect transition="in" filter="fade">
                                      <p:cBhvr>
                                        <p:cTn id="11" dur="1400"/>
                                        <p:tgtEl>
                                          <p:spTgt spid="305">
                                            <p:txEl>
                                              <p:pRg st="1" end="1"/>
                                            </p:txEl>
                                          </p:spTgt>
                                        </p:tgtEl>
                                      </p:cBhvr>
                                    </p:animEffect>
                                  </p:childTnLst>
                                </p:cTn>
                              </p:par>
                            </p:childTnLst>
                          </p:cTn>
                        </p:par>
                        <p:par>
                          <p:cTn id="12" fill="hold">
                            <p:stCondLst>
                              <p:cond delay="2800"/>
                            </p:stCondLst>
                            <p:childTnLst>
                              <p:par>
                                <p:cTn id="13" presetID="10" presetClass="entr" presetSubtype="0" fill="hold" nodeType="afterEffect">
                                  <p:stCondLst>
                                    <p:cond delay="0"/>
                                  </p:stCondLst>
                                  <p:childTnLst>
                                    <p:set>
                                      <p:cBhvr>
                                        <p:cTn id="14" dur="1" fill="hold">
                                          <p:stCondLst>
                                            <p:cond delay="0"/>
                                          </p:stCondLst>
                                        </p:cTn>
                                        <p:tgtEl>
                                          <p:spTgt spid="305">
                                            <p:txEl>
                                              <p:pRg st="2" end="2"/>
                                            </p:txEl>
                                          </p:spTgt>
                                        </p:tgtEl>
                                        <p:attrNameLst>
                                          <p:attrName>style.visibility</p:attrName>
                                        </p:attrNameLst>
                                      </p:cBhvr>
                                      <p:to>
                                        <p:strVal val="visible"/>
                                      </p:to>
                                    </p:set>
                                    <p:animEffect transition="in" filter="fade">
                                      <p:cBhvr>
                                        <p:cTn id="15" dur="1400"/>
                                        <p:tgtEl>
                                          <p:spTgt spid="305">
                                            <p:txEl>
                                              <p:pRg st="2" end="2"/>
                                            </p:txEl>
                                          </p:spTgt>
                                        </p:tgtEl>
                                      </p:cBhvr>
                                    </p:animEffect>
                                  </p:childTnLst>
                                </p:cTn>
                              </p:par>
                            </p:childTnLst>
                          </p:cTn>
                        </p:par>
                        <p:par>
                          <p:cTn id="16" fill="hold">
                            <p:stCondLst>
                              <p:cond delay="4200"/>
                            </p:stCondLst>
                            <p:childTnLst>
                              <p:par>
                                <p:cTn id="17" presetID="10" presetClass="entr" presetSubtype="0" fill="hold" nodeType="afterEffect">
                                  <p:stCondLst>
                                    <p:cond delay="0"/>
                                  </p:stCondLst>
                                  <p:childTnLst>
                                    <p:set>
                                      <p:cBhvr>
                                        <p:cTn id="18" dur="1" fill="hold">
                                          <p:stCondLst>
                                            <p:cond delay="0"/>
                                          </p:stCondLst>
                                        </p:cTn>
                                        <p:tgtEl>
                                          <p:spTgt spid="305">
                                            <p:txEl>
                                              <p:pRg st="3" end="3"/>
                                            </p:txEl>
                                          </p:spTgt>
                                        </p:tgtEl>
                                        <p:attrNameLst>
                                          <p:attrName>style.visibility</p:attrName>
                                        </p:attrNameLst>
                                      </p:cBhvr>
                                      <p:to>
                                        <p:strVal val="visible"/>
                                      </p:to>
                                    </p:set>
                                    <p:animEffect transition="in" filter="fade">
                                      <p:cBhvr>
                                        <p:cTn id="19" dur="1400"/>
                                        <p:tgtEl>
                                          <p:spTgt spid="305">
                                            <p:txEl>
                                              <p:pRg st="3" end="3"/>
                                            </p:txEl>
                                          </p:spTgt>
                                        </p:tgtEl>
                                      </p:cBhvr>
                                    </p:animEffect>
                                  </p:childTnLst>
                                </p:cTn>
                              </p:par>
                            </p:childTnLst>
                          </p:cTn>
                        </p:par>
                        <p:par>
                          <p:cTn id="20" fill="hold">
                            <p:stCondLst>
                              <p:cond delay="5600"/>
                            </p:stCondLst>
                            <p:childTnLst>
                              <p:par>
                                <p:cTn id="21" presetID="10" presetClass="entr" presetSubtype="0" fill="hold" nodeType="afterEffect">
                                  <p:stCondLst>
                                    <p:cond delay="0"/>
                                  </p:stCondLst>
                                  <p:childTnLst>
                                    <p:set>
                                      <p:cBhvr>
                                        <p:cTn id="22" dur="1" fill="hold">
                                          <p:stCondLst>
                                            <p:cond delay="0"/>
                                          </p:stCondLst>
                                        </p:cTn>
                                        <p:tgtEl>
                                          <p:spTgt spid="305">
                                            <p:txEl>
                                              <p:pRg st="4" end="4"/>
                                            </p:txEl>
                                          </p:spTgt>
                                        </p:tgtEl>
                                        <p:attrNameLst>
                                          <p:attrName>style.visibility</p:attrName>
                                        </p:attrNameLst>
                                      </p:cBhvr>
                                      <p:to>
                                        <p:strVal val="visible"/>
                                      </p:to>
                                    </p:set>
                                    <p:animEffect transition="in" filter="fade">
                                      <p:cBhvr>
                                        <p:cTn id="23" dur="1400"/>
                                        <p:tgtEl>
                                          <p:spTgt spid="3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title="Countersubject.mp4">
            <a:hlinkClick r:id="rId3"/>
          </p:cNvPr>
          <p:cNvSpPr/>
          <p:nvPr/>
        </p:nvSpPr>
        <p:spPr>
          <a:xfrm>
            <a:off x="2135275" y="92450"/>
            <a:ext cx="4873450" cy="3655087"/>
          </a:xfrm>
          <a:prstGeom prst="rect">
            <a:avLst/>
          </a:prstGeom>
          <a:blipFill>
            <a:blip r:embed="rId4">
              <a:alphaModFix/>
            </a:blip>
            <a:stretch>
              <a:fillRect/>
            </a:stretch>
          </a:blipFill>
          <a:ln>
            <a:noFill/>
          </a:ln>
        </p:spPr>
      </p:sp>
      <p:sp>
        <p:nvSpPr>
          <p:cNvPr id="319" name="Shape 319"/>
          <p:cNvSpPr txBox="1">
            <a:spLocks noGrp="1"/>
          </p:cNvSpPr>
          <p:nvPr>
            <p:ph type="body" idx="1"/>
          </p:nvPr>
        </p:nvSpPr>
        <p:spPr>
          <a:xfrm>
            <a:off x="457200" y="4010402"/>
            <a:ext cx="8229600" cy="1133100"/>
          </a:xfrm>
          <a:prstGeom prst="rect">
            <a:avLst/>
          </a:prstGeom>
        </p:spPr>
        <p:txBody>
          <a:bodyPr wrap="square" lIns="91425" tIns="91425" rIns="91425" bIns="91425" anchor="ctr" anchorCtr="0">
            <a:noAutofit/>
          </a:bodyPr>
          <a:lstStyle/>
          <a:p>
            <a:pPr lvl="0">
              <a:spcBef>
                <a:spcPts val="0"/>
              </a:spcBef>
              <a:buNone/>
            </a:pPr>
            <a:r>
              <a:rPr lang="en"/>
              <a:t>Green: Subject of Little Fugue</a:t>
            </a:r>
          </a:p>
          <a:p>
            <a:pPr lvl="0" rtl="0">
              <a:spcBef>
                <a:spcPts val="0"/>
              </a:spcBef>
              <a:buNone/>
            </a:pPr>
            <a:r>
              <a:rPr lang="en"/>
              <a:t>Pink: Countersubject of Little Fugue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ecat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453</Words>
  <Application>Microsoft Office PowerPoint</Application>
  <PresentationFormat>On-screen Show (16:9)</PresentationFormat>
  <Paragraphs>91</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Nixie One</vt:lpstr>
      <vt:lpstr>Inconsolata</vt:lpstr>
      <vt:lpstr>Hecate template</vt:lpstr>
      <vt:lpstr>A11544: Fugues! (FYOOgz)</vt:lpstr>
      <vt:lpstr>Hello!</vt:lpstr>
      <vt:lpstr>Case Study BWV 578: "Little" Fugue in G Minor</vt:lpstr>
      <vt:lpstr>What's in a Fugue?</vt:lpstr>
      <vt:lpstr>PowerPoint Presentation</vt:lpstr>
      <vt:lpstr>What's in a Fugue?</vt:lpstr>
      <vt:lpstr>What's in a Fugue?</vt:lpstr>
      <vt:lpstr>Why is a fugue interesting?</vt:lpstr>
      <vt:lpstr>PowerPoint Presentation</vt:lpstr>
      <vt:lpstr>What's in a Fugue?</vt:lpstr>
      <vt:lpstr>What's in a Fugue?</vt:lpstr>
      <vt:lpstr>What's in a Fugue?</vt:lpstr>
      <vt:lpstr>Structure of a Fugue</vt:lpstr>
      <vt:lpstr>PowerPoint Presentation</vt:lpstr>
      <vt:lpstr>Case Study BWV 876: Fugue in E-Flat Major, WTC II</vt:lpstr>
      <vt:lpstr>PowerPoint Presentation</vt:lpstr>
      <vt:lpstr>PowerPoint Presentation</vt:lpstr>
      <vt:lpstr>PowerPoint Presentation</vt:lpstr>
      <vt:lpstr>Case Study BWV 865: Fugue in A Minor, WTC I</vt:lpstr>
      <vt:lpstr>PowerPoint Presentation</vt:lpstr>
      <vt:lpstr>PowerPoint Presentation</vt:lpstr>
      <vt:lpstr>Case Study BWV 871: Fugue in C Minor, WTC II</vt:lpstr>
      <vt:lpstr>PowerPoint Presentation</vt:lpstr>
      <vt:lpstr>PowerPoint Presentation</vt:lpstr>
      <vt:lpstr>Case Study BWV 1080: Art of Fugue, Contrapunctus IX</vt:lpstr>
      <vt:lpstr>PowerPoint Presentation</vt:lpstr>
      <vt:lpstr>PowerPoint Presentation</vt:lpstr>
      <vt:lpstr>PowerPoint Presentation</vt:lpstr>
      <vt:lpstr>Your turn! BWV 1080: Art of Fugue, Contrapunctus III</vt:lpstr>
      <vt:lpstr>PowerPoint Presentation</vt:lpstr>
      <vt:lpstr>Your turn! BWV 904: Fugue in A Minor (for organ)</vt:lpstr>
      <vt:lpstr>PowerPoint Presentation</vt:lpstr>
      <vt:lpstr>Your turn! BWV 543: Fugue in A Minor (for organ)</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A11544: Fugues! (FYOOgz)</dc:title>
  <cp:lastModifiedBy>Henry</cp:lastModifiedBy>
  <cp:revision>1</cp:revision>
  <dcterms:modified xsi:type="dcterms:W3CDTF">2017-11-19T15:45:48Z</dcterms:modified>
</cp:coreProperties>
</file>